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3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4.xml" ContentType="application/vnd.openxmlformats-officedocument.theme+xml"/>
  <Override PartName="/ppt/tags/tag3.xml" ContentType="application/vnd.openxmlformats-officedocument.presentationml.tags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5.xml" ContentType="application/vnd.openxmlformats-officedocument.theme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6.xml" ContentType="application/vnd.openxmlformats-officedocument.them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7.xml" ContentType="application/vnd.openxmlformats-officedocument.theme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8.xml" ContentType="application/vnd.openxmlformats-officedocument.them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theme/theme9.xml" ContentType="application/vnd.openxmlformats-officedocument.them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theme/theme10.xml" ContentType="application/vnd.openxmlformats-officedocument.them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theme/theme11.xml" ContentType="application/vnd.openxmlformats-officedocument.theme+xml"/>
  <Override PartName="/ppt/tags/tag14.xml" ContentType="application/vnd.openxmlformats-officedocument.presentationml.tags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theme/theme12.xml" ContentType="application/vnd.openxmlformats-officedocument.theme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theme/theme13.xml" ContentType="application/vnd.openxmlformats-officedocument.theme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theme/theme14.xml" ContentType="application/vnd.openxmlformats-officedocument.theme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heme/theme15.xml" ContentType="application/vnd.openxmlformats-officedocument.theme+xml"/>
  <Override PartName="/ppt/theme/theme16.xml" ContentType="application/vnd.openxmlformats-officedocument.theme+xml"/>
  <Override PartName="/ppt/tags/tag21.xml" ContentType="application/vnd.openxmlformats-officedocument.presentationml.tags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43" r:id="rId4"/>
    <p:sldMasterId id="2147483979" r:id="rId5"/>
    <p:sldMasterId id="2147483994" r:id="rId6"/>
    <p:sldMasterId id="2147484005" r:id="rId7"/>
    <p:sldMasterId id="2147484014" r:id="rId8"/>
    <p:sldMasterId id="2147484023" r:id="rId9"/>
    <p:sldMasterId id="2147484032" r:id="rId10"/>
    <p:sldMasterId id="2147484041" r:id="rId11"/>
    <p:sldMasterId id="2147484052" r:id="rId12"/>
    <p:sldMasterId id="2147484061" r:id="rId13"/>
    <p:sldMasterId id="2147484070" r:id="rId14"/>
    <p:sldMasterId id="2147484082" r:id="rId15"/>
    <p:sldMasterId id="2147484092" r:id="rId16"/>
    <p:sldMasterId id="2147484101" r:id="rId17"/>
  </p:sldMasterIdLst>
  <p:notesMasterIdLst>
    <p:notesMasterId r:id="rId20"/>
  </p:notesMasterIdLst>
  <p:handoutMasterIdLst>
    <p:handoutMasterId r:id="rId21"/>
  </p:handoutMasterIdLst>
  <p:sldIdLst>
    <p:sldId id="814" r:id="rId18"/>
    <p:sldId id="867" r:id="rId19"/>
  </p:sldIdLst>
  <p:sldSz cx="9144000" cy="5143500" type="screen16x9"/>
  <p:notesSz cx="9906000" cy="6883400"/>
  <p:custDataLst>
    <p:tags r:id="rId22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58">
          <p15:clr>
            <a:srgbClr val="A4A3A4"/>
          </p15:clr>
        </p15:guide>
        <p15:guide id="2" orient="horz" pos="466">
          <p15:clr>
            <a:srgbClr val="A4A3A4"/>
          </p15:clr>
        </p15:guide>
        <p15:guide id="3" orient="horz" pos="1618">
          <p15:clr>
            <a:srgbClr val="A4A3A4"/>
          </p15:clr>
        </p15:guide>
        <p15:guide id="4" orient="horz" pos="1085">
          <p15:clr>
            <a:srgbClr val="A4A3A4"/>
          </p15:clr>
        </p15:guide>
        <p15:guide id="5" orient="horz" pos="1195">
          <p15:clr>
            <a:srgbClr val="A4A3A4"/>
          </p15:clr>
        </p15:guide>
        <p15:guide id="6" orient="horz" pos="1299">
          <p15:clr>
            <a:srgbClr val="A4A3A4"/>
          </p15:clr>
        </p15:guide>
        <p15:guide id="7" orient="horz" pos="1526">
          <p15:clr>
            <a:srgbClr val="A4A3A4"/>
          </p15:clr>
        </p15:guide>
        <p15:guide id="8" pos="345">
          <p15:clr>
            <a:srgbClr val="A4A3A4"/>
          </p15:clr>
        </p15:guide>
        <p15:guide id="9" pos="2879">
          <p15:clr>
            <a:srgbClr val="A4A3A4"/>
          </p15:clr>
        </p15:guide>
        <p15:guide id="10" pos="57">
          <p15:clr>
            <a:srgbClr val="A4A3A4"/>
          </p15:clr>
        </p15:guide>
        <p15:guide id="11" pos="1847">
          <p15:clr>
            <a:srgbClr val="A4A3A4"/>
          </p15:clr>
        </p15:guide>
        <p15:guide id="12" pos="2301">
          <p15:clr>
            <a:srgbClr val="A4A3A4"/>
          </p15:clr>
        </p15:guide>
        <p15:guide id="13" pos="2687">
          <p15:clr>
            <a:srgbClr val="A4A3A4"/>
          </p15:clr>
        </p15:guide>
        <p15:guide id="14" pos="3103">
          <p15:clr>
            <a:srgbClr val="A4A3A4"/>
          </p15:clr>
        </p15:guide>
        <p15:guide id="15" pos="3490">
          <p15:clr>
            <a:srgbClr val="A4A3A4"/>
          </p15:clr>
        </p15:guide>
        <p15:guide id="16" pos="3869">
          <p15:clr>
            <a:srgbClr val="A4A3A4"/>
          </p15:clr>
        </p15:guide>
        <p15:guide id="17" pos="4672">
          <p15:clr>
            <a:srgbClr val="A4A3A4"/>
          </p15:clr>
        </p15:guide>
        <p15:guide id="18" pos="5052">
          <p15:clr>
            <a:srgbClr val="A4A3A4"/>
          </p15:clr>
        </p15:guide>
        <p15:guide id="19" pos="5493">
          <p15:clr>
            <a:srgbClr val="A4A3A4"/>
          </p15:clr>
        </p15:guide>
        <p15:guide id="20" orient="horz" pos="512">
          <p15:clr>
            <a:srgbClr val="A4A3A4"/>
          </p15:clr>
        </p15:guide>
        <p15:guide id="21" orient="horz" pos="3058">
          <p15:clr>
            <a:srgbClr val="A4A3A4"/>
          </p15:clr>
        </p15:guide>
        <p15:guide id="22" orient="horz" pos="667">
          <p15:clr>
            <a:srgbClr val="A4A3A4"/>
          </p15:clr>
        </p15:guide>
        <p15:guide id="23" orient="horz" pos="2307">
          <p15:clr>
            <a:srgbClr val="A4A3A4"/>
          </p15:clr>
        </p15:guide>
        <p15:guide id="24" orient="horz" pos="832">
          <p15:clr>
            <a:srgbClr val="A4A3A4"/>
          </p15:clr>
        </p15:guide>
        <p15:guide id="25" orient="horz" pos="770">
          <p15:clr>
            <a:srgbClr val="A4A3A4"/>
          </p15:clr>
        </p15:guide>
        <p15:guide id="26" orient="horz" pos="894">
          <p15:clr>
            <a:srgbClr val="A4A3A4"/>
          </p15:clr>
        </p15:guide>
        <p15:guide id="27" orient="horz" pos="475">
          <p15:clr>
            <a:srgbClr val="A4A3A4"/>
          </p15:clr>
        </p15:guide>
        <p15:guide id="28" orient="horz" pos="159">
          <p15:clr>
            <a:srgbClr val="A4A3A4"/>
          </p15:clr>
        </p15:guide>
        <p15:guide id="29" pos="185">
          <p15:clr>
            <a:srgbClr val="A4A3A4"/>
          </p15:clr>
        </p15:guide>
        <p15:guide id="30" pos="273">
          <p15:clr>
            <a:srgbClr val="A4A3A4"/>
          </p15:clr>
        </p15:guide>
        <p15:guide id="31" pos="2202">
          <p15:clr>
            <a:srgbClr val="A4A3A4"/>
          </p15:clr>
        </p15:guide>
        <p15:guide id="32" pos="5600">
          <p15:clr>
            <a:srgbClr val="A4A3A4"/>
          </p15:clr>
        </p15:guide>
        <p15:guide id="33" pos="4073">
          <p15:clr>
            <a:srgbClr val="A4A3A4"/>
          </p15:clr>
        </p15:guide>
        <p15:guide id="34" pos="4552">
          <p15:clr>
            <a:srgbClr val="A4A3A4"/>
          </p15:clr>
        </p15:guide>
        <p15:guide id="35" pos="3094">
          <p15:clr>
            <a:srgbClr val="A4A3A4"/>
          </p15:clr>
        </p15:guide>
        <p15:guide id="36" pos="3865">
          <p15:clr>
            <a:srgbClr val="A4A3A4"/>
          </p15:clr>
        </p15:guide>
        <p15:guide id="37" pos="5159">
          <p15:clr>
            <a:srgbClr val="A4A3A4"/>
          </p15:clr>
        </p15:guide>
        <p15:guide id="38" pos="4380">
          <p15:clr>
            <a:srgbClr val="A4A3A4"/>
          </p15:clr>
        </p15:guide>
        <p15:guide id="39" pos="1742">
          <p15:clr>
            <a:srgbClr val="A4A3A4"/>
          </p15:clr>
        </p15:guide>
        <p15:guide id="40" pos="2595">
          <p15:clr>
            <a:srgbClr val="A4A3A4"/>
          </p15:clr>
        </p15:guide>
        <p15:guide id="41" pos="4763">
          <p15:clr>
            <a:srgbClr val="A4A3A4"/>
          </p15:clr>
        </p15:guide>
        <p15:guide id="42" pos="3484">
          <p15:clr>
            <a:srgbClr val="A4A3A4"/>
          </p15:clr>
        </p15:guide>
        <p15:guide id="43" pos="1843">
          <p15:clr>
            <a:srgbClr val="A4A3A4"/>
          </p15:clr>
        </p15:guide>
        <p15:guide id="44" pos="3729">
          <p15:clr>
            <a:srgbClr val="A4A3A4"/>
          </p15:clr>
        </p15:guide>
        <p15:guide id="45" pos="2047">
          <p15:clr>
            <a:srgbClr val="A4A3A4"/>
          </p15:clr>
        </p15:guide>
        <p15:guide id="46" pos="3955">
          <p15:clr>
            <a:srgbClr val="A4A3A4"/>
          </p15:clr>
        </p15:guide>
        <p15:guide id="47" pos="5643">
          <p15:clr>
            <a:srgbClr val="A4A3A4"/>
          </p15:clr>
        </p15:guide>
        <p15:guide id="48" orient="horz" pos="236">
          <p15:clr>
            <a:srgbClr val="A4A3A4"/>
          </p15:clr>
        </p15:guide>
        <p15:guide id="49" orient="horz" pos="1525">
          <p15:clr>
            <a:srgbClr val="A4A3A4"/>
          </p15:clr>
        </p15:guide>
        <p15:guide id="50" orient="horz" pos="339">
          <p15:clr>
            <a:srgbClr val="A4A3A4"/>
          </p15:clr>
        </p15:guide>
        <p15:guide id="51" orient="horz" pos="2102">
          <p15:clr>
            <a:srgbClr val="A4A3A4"/>
          </p15:clr>
        </p15:guide>
        <p15:guide id="52" orient="horz" pos="2575">
          <p15:clr>
            <a:srgbClr val="A4A3A4"/>
          </p15:clr>
        </p15:guide>
        <p15:guide id="53" orient="horz" pos="1005">
          <p15:clr>
            <a:srgbClr val="A4A3A4"/>
          </p15:clr>
        </p15:guide>
        <p15:guide id="54" orient="horz" pos="1152">
          <p15:clr>
            <a:srgbClr val="A4A3A4"/>
          </p15:clr>
        </p15:guide>
        <p15:guide id="55" orient="horz" pos="289">
          <p15:clr>
            <a:srgbClr val="A4A3A4"/>
          </p15:clr>
        </p15:guide>
        <p15:guide id="56" pos="197">
          <p15:clr>
            <a:srgbClr val="A4A3A4"/>
          </p15:clr>
        </p15:guide>
        <p15:guide id="57" pos="1750">
          <p15:clr>
            <a:srgbClr val="A4A3A4"/>
          </p15:clr>
        </p15:guide>
        <p15:guide id="58" pos="3119">
          <p15:clr>
            <a:srgbClr val="A4A3A4"/>
          </p15:clr>
        </p15:guide>
        <p15:guide id="59" pos="5215">
          <p15:clr>
            <a:srgbClr val="A4A3A4"/>
          </p15:clr>
        </p15:guide>
        <p15:guide id="60" pos="4411">
          <p15:clr>
            <a:srgbClr val="A4A3A4"/>
          </p15:clr>
        </p15:guide>
        <p15:guide id="61" pos="850">
          <p15:clr>
            <a:srgbClr val="A4A3A4"/>
          </p15:clr>
        </p15:guide>
        <p15:guide id="62" pos="2608">
          <p15:clr>
            <a:srgbClr val="A4A3A4"/>
          </p15:clr>
        </p15:guide>
        <p15:guide id="63" pos="4794">
          <p15:clr>
            <a:srgbClr val="A4A3A4"/>
          </p15:clr>
        </p15:guide>
        <p15:guide id="64" pos="3506">
          <p15:clr>
            <a:srgbClr val="A4A3A4"/>
          </p15:clr>
        </p15:guide>
        <p15:guide id="65" pos="5649">
          <p15:clr>
            <a:srgbClr val="A4A3A4"/>
          </p15:clr>
        </p15:guide>
        <p15:guide id="66" pos="5759">
          <p15:clr>
            <a:srgbClr val="A4A3A4"/>
          </p15:clr>
        </p15:guide>
        <p15:guide id="67" pos="602">
          <p15:clr>
            <a:srgbClr val="A4A3A4"/>
          </p15:clr>
        </p15:guide>
        <p15:guide id="68" pos="2217">
          <p15:clr>
            <a:srgbClr val="A4A3A4"/>
          </p15:clr>
        </p15:guide>
        <p15:guide id="69" pos="5562">
          <p15:clr>
            <a:srgbClr val="A4A3A4"/>
          </p15:clr>
        </p15:guide>
        <p15:guide id="70" pos="5606">
          <p15:clr>
            <a:srgbClr val="A4A3A4"/>
          </p15:clr>
        </p15:guide>
        <p15:guide id="71" pos="949">
          <p15:clr>
            <a:srgbClr val="A4A3A4"/>
          </p15:clr>
        </p15:guide>
        <p15:guide id="72" pos="119">
          <p15:clr>
            <a:srgbClr val="A4A3A4"/>
          </p15:clr>
        </p15:guide>
        <p15:guide id="73" orient="horz" pos="262">
          <p15:clr>
            <a:srgbClr val="A4A3A4"/>
          </p15:clr>
        </p15:guide>
        <p15:guide id="74" orient="horz" pos="785">
          <p15:clr>
            <a:srgbClr val="A4A3A4"/>
          </p15:clr>
        </p15:guide>
        <p15:guide id="75" orient="horz" pos="2412">
          <p15:clr>
            <a:srgbClr val="A4A3A4"/>
          </p15:clr>
        </p15:guide>
        <p15:guide id="76" orient="horz" pos="293">
          <p15:clr>
            <a:srgbClr val="A4A3A4"/>
          </p15:clr>
        </p15:guide>
        <p15:guide id="77" orient="horz" pos="975">
          <p15:clr>
            <a:srgbClr val="A4A3A4"/>
          </p15:clr>
        </p15:guide>
        <p15:guide id="78" orient="horz" pos="553">
          <p15:clr>
            <a:srgbClr val="A4A3A4"/>
          </p15:clr>
        </p15:guide>
        <p15:guide id="79" pos="388">
          <p15:clr>
            <a:srgbClr val="A4A3A4"/>
          </p15:clr>
        </p15:guide>
        <p15:guide id="80" pos="108">
          <p15:clr>
            <a:srgbClr val="A4A3A4"/>
          </p15:clr>
        </p15:guide>
        <p15:guide id="81" pos="4787">
          <p15:clr>
            <a:srgbClr val="A4A3A4"/>
          </p15:clr>
        </p15:guide>
        <p15:guide id="82" pos="3883">
          <p15:clr>
            <a:srgbClr val="A4A3A4"/>
          </p15:clr>
        </p15:guide>
        <p15:guide id="83" pos="3143">
          <p15:clr>
            <a:srgbClr val="A4A3A4"/>
          </p15:clr>
        </p15:guide>
        <p15:guide id="84" pos="5197">
          <p15:clr>
            <a:srgbClr val="A4A3A4"/>
          </p15:clr>
        </p15:guide>
        <p15:guide id="85" pos="2590">
          <p15:clr>
            <a:srgbClr val="A4A3A4"/>
          </p15:clr>
        </p15:guide>
        <p15:guide id="86">
          <p15:clr>
            <a:srgbClr val="A4A3A4"/>
          </p15:clr>
        </p15:guide>
        <p15:guide id="87" pos="5377">
          <p15:clr>
            <a:srgbClr val="A4A3A4"/>
          </p15:clr>
        </p15:guide>
        <p15:guide id="88" pos="819">
          <p15:clr>
            <a:srgbClr val="A4A3A4"/>
          </p15:clr>
        </p15:guide>
        <p15:guide id="89" pos="2883">
          <p15:clr>
            <a:srgbClr val="A4A3A4"/>
          </p15:clr>
        </p15:guide>
        <p15:guide id="90" pos="164">
          <p15:clr>
            <a:srgbClr val="A4A3A4"/>
          </p15:clr>
        </p15:guide>
        <p15:guide id="91" orient="horz" pos="462">
          <p15:clr>
            <a:srgbClr val="A4A3A4"/>
          </p15:clr>
        </p15:guide>
        <p15:guide id="92" pos="75">
          <p15:clr>
            <a:srgbClr val="A4A3A4"/>
          </p15:clr>
        </p15:guide>
        <p15:guide id="93" pos="548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68">
          <p15:clr>
            <a:srgbClr val="A4A3A4"/>
          </p15:clr>
        </p15:guide>
        <p15:guide id="2" pos="312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D00"/>
    <a:srgbClr val="F48D27"/>
    <a:srgbClr val="FFA080"/>
    <a:srgbClr val="A02BFF"/>
    <a:srgbClr val="FFFF00"/>
    <a:srgbClr val="00CEFF"/>
    <a:srgbClr val="8C3FFF"/>
    <a:srgbClr val="EA288C"/>
    <a:srgbClr val="00D318"/>
    <a:srgbClr val="4D4D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632" autoAdjust="0"/>
    <p:restoredTop sz="95462" autoAdjust="0"/>
  </p:normalViewPr>
  <p:slideViewPr>
    <p:cSldViewPr snapToGrid="0" snapToObjects="1">
      <p:cViewPr varScale="1">
        <p:scale>
          <a:sx n="93" d="100"/>
          <a:sy n="93" d="100"/>
        </p:scale>
        <p:origin x="888" y="84"/>
      </p:cViewPr>
      <p:guideLst>
        <p:guide orient="horz" pos="558"/>
        <p:guide orient="horz" pos="466"/>
        <p:guide orient="horz" pos="1618"/>
        <p:guide orient="horz" pos="1085"/>
        <p:guide orient="horz" pos="1195"/>
        <p:guide orient="horz" pos="1299"/>
        <p:guide orient="horz" pos="1526"/>
        <p:guide pos="345"/>
        <p:guide pos="2879"/>
        <p:guide pos="57"/>
        <p:guide pos="1847"/>
        <p:guide pos="2301"/>
        <p:guide pos="2687"/>
        <p:guide pos="3103"/>
        <p:guide pos="3490"/>
        <p:guide pos="3869"/>
        <p:guide pos="4672"/>
        <p:guide pos="5052"/>
        <p:guide pos="5493"/>
        <p:guide orient="horz" pos="512"/>
        <p:guide orient="horz" pos="3058"/>
        <p:guide orient="horz" pos="667"/>
        <p:guide orient="horz" pos="2307"/>
        <p:guide orient="horz" pos="832"/>
        <p:guide orient="horz" pos="770"/>
        <p:guide orient="horz" pos="894"/>
        <p:guide orient="horz" pos="475"/>
        <p:guide orient="horz" pos="159"/>
        <p:guide pos="185"/>
        <p:guide pos="273"/>
        <p:guide pos="2202"/>
        <p:guide pos="5600"/>
        <p:guide pos="4073"/>
        <p:guide pos="4552"/>
        <p:guide pos="3094"/>
        <p:guide pos="3865"/>
        <p:guide pos="5159"/>
        <p:guide pos="4380"/>
        <p:guide pos="1742"/>
        <p:guide pos="2595"/>
        <p:guide pos="4763"/>
        <p:guide pos="3484"/>
        <p:guide pos="1843"/>
        <p:guide pos="3729"/>
        <p:guide pos="2047"/>
        <p:guide pos="3955"/>
        <p:guide pos="5643"/>
        <p:guide orient="horz" pos="236"/>
        <p:guide orient="horz" pos="1525"/>
        <p:guide orient="horz" pos="339"/>
        <p:guide orient="horz" pos="2102"/>
        <p:guide orient="horz" pos="2575"/>
        <p:guide orient="horz" pos="1005"/>
        <p:guide orient="horz" pos="1152"/>
        <p:guide orient="horz" pos="289"/>
        <p:guide pos="197"/>
        <p:guide pos="1750"/>
        <p:guide pos="3119"/>
        <p:guide pos="5215"/>
        <p:guide pos="4411"/>
        <p:guide pos="850"/>
        <p:guide pos="2608"/>
        <p:guide pos="4794"/>
        <p:guide pos="3506"/>
        <p:guide pos="5649"/>
        <p:guide pos="5759"/>
        <p:guide pos="602"/>
        <p:guide pos="2217"/>
        <p:guide pos="5562"/>
        <p:guide pos="5606"/>
        <p:guide pos="949"/>
        <p:guide pos="119"/>
        <p:guide orient="horz" pos="262"/>
        <p:guide orient="horz" pos="785"/>
        <p:guide orient="horz" pos="2412"/>
        <p:guide orient="horz" pos="293"/>
        <p:guide orient="horz" pos="975"/>
        <p:guide orient="horz" pos="553"/>
        <p:guide pos="388"/>
        <p:guide pos="108"/>
        <p:guide pos="4787"/>
        <p:guide pos="3883"/>
        <p:guide pos="3143"/>
        <p:guide pos="5197"/>
        <p:guide pos="2590"/>
        <p:guide/>
        <p:guide pos="5377"/>
        <p:guide pos="819"/>
        <p:guide pos="2883"/>
        <p:guide pos="164"/>
        <p:guide orient="horz" pos="462"/>
        <p:guide pos="75"/>
        <p:guide pos="548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60" d="100"/>
          <a:sy n="60" d="100"/>
        </p:scale>
        <p:origin x="-2748" y="-84"/>
      </p:cViewPr>
      <p:guideLst>
        <p:guide orient="horz" pos="2168"/>
        <p:guide pos="3120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Master" Target="slideMasters/slideMaster10.xml"/><Relationship Id="rId18" Type="http://schemas.openxmlformats.org/officeDocument/2006/relationships/slide" Target="slides/slide1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Master" Target="slideMasters/slideMaster4.xml"/><Relationship Id="rId12" Type="http://schemas.openxmlformats.org/officeDocument/2006/relationships/slideMaster" Target="slideMasters/slideMaster9.xml"/><Relationship Id="rId17" Type="http://schemas.openxmlformats.org/officeDocument/2006/relationships/slideMaster" Target="slideMasters/slideMaster14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Master" Target="slideMasters/slideMaster13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Master" Target="slideMasters/slideMaster8.xml"/><Relationship Id="rId24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Master" Target="slideMasters/slideMaster12.xml"/><Relationship Id="rId23" Type="http://schemas.openxmlformats.org/officeDocument/2006/relationships/presProps" Target="presProps.xml"/><Relationship Id="rId10" Type="http://schemas.openxmlformats.org/officeDocument/2006/relationships/slideMaster" Target="slideMasters/slideMaster7.xml"/><Relationship Id="rId19" Type="http://schemas.openxmlformats.org/officeDocument/2006/relationships/slide" Target="slides/slide2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Master" Target="slideMasters/slideMaster11.xml"/><Relationship Id="rId22" Type="http://schemas.openxmlformats.org/officeDocument/2006/relationships/tags" Target="tags/tag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292600" cy="344170"/>
          </a:xfrm>
          <a:prstGeom prst="rect">
            <a:avLst/>
          </a:prstGeom>
        </p:spPr>
        <p:txBody>
          <a:bodyPr vert="horz" lIns="95939" tIns="47969" rIns="95939" bIns="47969" rtlCol="0"/>
          <a:lstStyle>
            <a:lvl1pPr algn="l">
              <a:defRPr sz="13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611108" y="0"/>
            <a:ext cx="4292600" cy="344170"/>
          </a:xfrm>
          <a:prstGeom prst="rect">
            <a:avLst/>
          </a:prstGeom>
        </p:spPr>
        <p:txBody>
          <a:bodyPr vert="horz" lIns="95939" tIns="47969" rIns="95939" bIns="47969" rtlCol="0"/>
          <a:lstStyle>
            <a:lvl1pPr algn="r">
              <a:defRPr sz="1300"/>
            </a:lvl1pPr>
          </a:lstStyle>
          <a:p>
            <a:fld id="{6D8B42B7-21BD-514C-9322-63B6A413DDF2}" type="datetime1">
              <a:rPr lang="en-US" smtClean="0"/>
              <a:t>12/19/2017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38036"/>
            <a:ext cx="4292600" cy="344170"/>
          </a:xfrm>
          <a:prstGeom prst="rect">
            <a:avLst/>
          </a:prstGeom>
        </p:spPr>
        <p:txBody>
          <a:bodyPr vert="horz" lIns="95939" tIns="47969" rIns="95939" bIns="47969" rtlCol="0" anchor="b"/>
          <a:lstStyle>
            <a:lvl1pPr algn="l">
              <a:defRPr sz="13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611108" y="6538036"/>
            <a:ext cx="4292600" cy="344170"/>
          </a:xfrm>
          <a:prstGeom prst="rect">
            <a:avLst/>
          </a:prstGeom>
        </p:spPr>
        <p:txBody>
          <a:bodyPr vert="horz" lIns="95939" tIns="47969" rIns="95939" bIns="47969" rtlCol="0" anchor="b"/>
          <a:lstStyle>
            <a:lvl1pPr algn="r">
              <a:defRPr sz="1300"/>
            </a:lvl1pPr>
          </a:lstStyle>
          <a:p>
            <a:fld id="{B1EAF82C-FEC8-C94A-A2BD-186C692ACECB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425131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292600" cy="344170"/>
          </a:xfrm>
          <a:prstGeom prst="rect">
            <a:avLst/>
          </a:prstGeom>
        </p:spPr>
        <p:txBody>
          <a:bodyPr vert="horz" lIns="95939" tIns="47969" rIns="95939" bIns="47969" rtlCol="0"/>
          <a:lstStyle>
            <a:lvl1pPr algn="l">
              <a:defRPr sz="13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611108" y="0"/>
            <a:ext cx="4292600" cy="344170"/>
          </a:xfrm>
          <a:prstGeom prst="rect">
            <a:avLst/>
          </a:prstGeom>
        </p:spPr>
        <p:txBody>
          <a:bodyPr vert="horz" lIns="95939" tIns="47969" rIns="95939" bIns="47969" rtlCol="0"/>
          <a:lstStyle>
            <a:lvl1pPr algn="r">
              <a:defRPr sz="1300"/>
            </a:lvl1pPr>
          </a:lstStyle>
          <a:p>
            <a:fld id="{D719933C-C5F1-1147-A588-0123CEDC937F}" type="datetime1">
              <a:rPr lang="en-US" smtClean="0"/>
              <a:t>12/19/2017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659063" y="515938"/>
            <a:ext cx="4587875" cy="25812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939" tIns="47969" rIns="95939" bIns="47969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90600" y="3269615"/>
            <a:ext cx="7924800" cy="3097530"/>
          </a:xfrm>
          <a:prstGeom prst="rect">
            <a:avLst/>
          </a:prstGeom>
        </p:spPr>
        <p:txBody>
          <a:bodyPr vert="horz" lIns="95939" tIns="47969" rIns="95939" bIns="47969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38036"/>
            <a:ext cx="4292600" cy="344170"/>
          </a:xfrm>
          <a:prstGeom prst="rect">
            <a:avLst/>
          </a:prstGeom>
        </p:spPr>
        <p:txBody>
          <a:bodyPr vert="horz" lIns="95939" tIns="47969" rIns="95939" bIns="47969" rtlCol="0" anchor="b"/>
          <a:lstStyle>
            <a:lvl1pPr algn="l">
              <a:defRPr sz="13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611108" y="6538036"/>
            <a:ext cx="4292600" cy="344170"/>
          </a:xfrm>
          <a:prstGeom prst="rect">
            <a:avLst/>
          </a:prstGeom>
        </p:spPr>
        <p:txBody>
          <a:bodyPr vert="horz" lIns="95939" tIns="47969" rIns="95939" bIns="47969" rtlCol="0" anchor="b"/>
          <a:lstStyle>
            <a:lvl1pPr algn="r">
              <a:defRPr sz="1300"/>
            </a:lvl1pPr>
          </a:lstStyle>
          <a:p>
            <a:fld id="{28671B71-4A79-7E4C-8EA9-76B1FFE20320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526052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671B71-4A79-7E4C-8EA9-76B1FFE20320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1183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5.emf"/><Relationship Id="rId4" Type="http://schemas.openxmlformats.org/officeDocument/2006/relationships/image" Target="../media/image4.emf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4.xml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4.xml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4" Type="http://schemas.openxmlformats.org/officeDocument/2006/relationships/image" Target="../media/image15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5.emf"/><Relationship Id="rId4" Type="http://schemas.openxmlformats.org/officeDocument/2006/relationships/image" Target="../media/image4.emf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6.xml"/><Relationship Id="rId2" Type="http://schemas.openxmlformats.org/officeDocument/2006/relationships/tags" Target="../tags/tag4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14.emf"/><Relationship Id="rId4" Type="http://schemas.openxmlformats.org/officeDocument/2006/relationships/oleObject" Target="../embeddings/oleObject3.bin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6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6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6.xml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4" Type="http://schemas.openxmlformats.org/officeDocument/2006/relationships/image" Target="../media/image15.png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5.emf"/><Relationship Id="rId4" Type="http://schemas.openxmlformats.org/officeDocument/2006/relationships/image" Target="../media/image4.emf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8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8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8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4" Type="http://schemas.openxmlformats.org/officeDocument/2006/relationships/image" Target="../media/image15.png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9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9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9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9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9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5.emf"/><Relationship Id="rId4" Type="http://schemas.openxmlformats.org/officeDocument/2006/relationships/image" Target="../media/image4.emf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9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9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9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9.xml"/><Relationship Id="rId2" Type="http://schemas.openxmlformats.org/officeDocument/2006/relationships/tags" Target="../tags/tag10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14.emf"/><Relationship Id="rId4" Type="http://schemas.openxmlformats.org/officeDocument/2006/relationships/oleObject" Target="../embeddings/oleObject5.bin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0.xml"/><Relationship Id="rId2" Type="http://schemas.openxmlformats.org/officeDocument/2006/relationships/tags" Target="../tags/tag11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14.emf"/><Relationship Id="rId4" Type="http://schemas.openxmlformats.org/officeDocument/2006/relationships/oleObject" Target="../embeddings/oleObject6.bin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0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5.emf"/><Relationship Id="rId4" Type="http://schemas.openxmlformats.org/officeDocument/2006/relationships/image" Target="../media/image4.emf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0.xml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4" Type="http://schemas.openxmlformats.org/officeDocument/2006/relationships/image" Target="../media/image15.png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1.xml"/><Relationship Id="rId5" Type="http://schemas.openxmlformats.org/officeDocument/2006/relationships/image" Target="../media/image5.emf"/><Relationship Id="rId4" Type="http://schemas.openxmlformats.org/officeDocument/2006/relationships/image" Target="../media/image4.emf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1.xml"/><Relationship Id="rId5" Type="http://schemas.openxmlformats.org/officeDocument/2006/relationships/image" Target="../media/image5.emf"/><Relationship Id="rId4" Type="http://schemas.openxmlformats.org/officeDocument/2006/relationships/image" Target="../media/image4.emf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1.xml"/><Relationship Id="rId5" Type="http://schemas.openxmlformats.org/officeDocument/2006/relationships/image" Target="../media/image5.emf"/><Relationship Id="rId4" Type="http://schemas.openxmlformats.org/officeDocument/2006/relationships/image" Target="../media/image4.emf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1.xml"/><Relationship Id="rId5" Type="http://schemas.openxmlformats.org/officeDocument/2006/relationships/image" Target="../media/image5.emf"/><Relationship Id="rId4" Type="http://schemas.openxmlformats.org/officeDocument/2006/relationships/image" Target="../media/image4.emf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1.xml"/><Relationship Id="rId5" Type="http://schemas.openxmlformats.org/officeDocument/2006/relationships/image" Target="../media/image5.emf"/><Relationship Id="rId4" Type="http://schemas.openxmlformats.org/officeDocument/2006/relationships/image" Target="../media/image4.emf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1.xml"/><Relationship Id="rId5" Type="http://schemas.openxmlformats.org/officeDocument/2006/relationships/image" Target="../media/image5.emf"/><Relationship Id="rId4" Type="http://schemas.openxmlformats.org/officeDocument/2006/relationships/image" Target="../media/image4.emf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1.xml"/><Relationship Id="rId5" Type="http://schemas.openxmlformats.org/officeDocument/2006/relationships/image" Target="../media/image5.emf"/><Relationship Id="rId4" Type="http://schemas.openxmlformats.org/officeDocument/2006/relationships/image" Target="../media/image4.emf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5.emf"/><Relationship Id="rId4" Type="http://schemas.openxmlformats.org/officeDocument/2006/relationships/image" Target="../media/image4.emf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2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2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2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2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2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2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2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2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5.emf"/><Relationship Id="rId4" Type="http://schemas.openxmlformats.org/officeDocument/2006/relationships/image" Target="../media/image4.emf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3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3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3.xml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4" Type="http://schemas.openxmlformats.org/officeDocument/2006/relationships/image" Target="../media/image15.png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4.xml"/><Relationship Id="rId2" Type="http://schemas.openxmlformats.org/officeDocument/2006/relationships/tags" Target="../tags/tag18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14.emf"/><Relationship Id="rId4" Type="http://schemas.openxmlformats.org/officeDocument/2006/relationships/oleObject" Target="../embeddings/oleObject9.bin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995409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1_Cap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uias H"/>
          <p:cNvGrpSpPr/>
          <p:nvPr userDrawn="1"/>
        </p:nvGrpSpPr>
        <p:grpSpPr>
          <a:xfrm>
            <a:off x="-45868" y="323999"/>
            <a:ext cx="33137" cy="4499598"/>
            <a:chOff x="-45868" y="323999"/>
            <a:chExt cx="33137" cy="4499598"/>
          </a:xfrm>
        </p:grpSpPr>
        <p:sp>
          <p:nvSpPr>
            <p:cNvPr id="52" name="Rectangle 51"/>
            <p:cNvSpPr/>
            <p:nvPr userDrawn="1"/>
          </p:nvSpPr>
          <p:spPr>
            <a:xfrm>
              <a:off x="-45868" y="323999"/>
              <a:ext cx="33137" cy="50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ts val="2000"/>
                </a:lnSpc>
                <a:spcBef>
                  <a:spcPts val="900"/>
                </a:spcBef>
              </a:pPr>
              <a:endParaRPr lang="en-US" i="1" dirty="0">
                <a:solidFill>
                  <a:prstClr val="white"/>
                </a:solidFill>
              </a:endParaRPr>
            </a:p>
          </p:txBody>
        </p:sp>
        <p:sp>
          <p:nvSpPr>
            <p:cNvPr id="77" name="Rectangle 76"/>
            <p:cNvSpPr/>
            <p:nvPr userDrawn="1"/>
          </p:nvSpPr>
          <p:spPr>
            <a:xfrm>
              <a:off x="-45868" y="917932"/>
              <a:ext cx="33137" cy="57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ts val="2000"/>
                </a:lnSpc>
                <a:spcBef>
                  <a:spcPts val="900"/>
                </a:spcBef>
              </a:pPr>
              <a:endParaRPr lang="en-US" i="1" dirty="0">
                <a:solidFill>
                  <a:prstClr val="white"/>
                </a:solidFill>
              </a:endParaRPr>
            </a:p>
          </p:txBody>
        </p:sp>
        <p:sp>
          <p:nvSpPr>
            <p:cNvPr id="78" name="Rectangle 77"/>
            <p:cNvSpPr/>
            <p:nvPr userDrawn="1"/>
          </p:nvSpPr>
          <p:spPr>
            <a:xfrm>
              <a:off x="-45868" y="1583865"/>
              <a:ext cx="33137" cy="57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ts val="2000"/>
                </a:lnSpc>
                <a:spcBef>
                  <a:spcPts val="900"/>
                </a:spcBef>
              </a:pPr>
              <a:endParaRPr lang="en-US" i="1" dirty="0">
                <a:solidFill>
                  <a:prstClr val="white"/>
                </a:solidFill>
              </a:endParaRPr>
            </a:p>
          </p:txBody>
        </p:sp>
        <p:sp>
          <p:nvSpPr>
            <p:cNvPr id="79" name="Rectangle 78"/>
            <p:cNvSpPr/>
            <p:nvPr userDrawn="1"/>
          </p:nvSpPr>
          <p:spPr>
            <a:xfrm>
              <a:off x="-45868" y="2249798"/>
              <a:ext cx="33137" cy="57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ts val="2000"/>
                </a:lnSpc>
                <a:spcBef>
                  <a:spcPts val="900"/>
                </a:spcBef>
              </a:pPr>
              <a:endParaRPr lang="en-US" i="1" dirty="0">
                <a:solidFill>
                  <a:prstClr val="white"/>
                </a:solidFill>
              </a:endParaRPr>
            </a:p>
          </p:txBody>
        </p:sp>
        <p:sp>
          <p:nvSpPr>
            <p:cNvPr id="80" name="Rectangle 79"/>
            <p:cNvSpPr/>
            <p:nvPr userDrawn="1"/>
          </p:nvSpPr>
          <p:spPr>
            <a:xfrm>
              <a:off x="-45868" y="2915731"/>
              <a:ext cx="33137" cy="57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ts val="2000"/>
                </a:lnSpc>
                <a:spcBef>
                  <a:spcPts val="900"/>
                </a:spcBef>
              </a:pPr>
              <a:endParaRPr lang="en-US" i="1" dirty="0">
                <a:solidFill>
                  <a:prstClr val="white"/>
                </a:solidFill>
              </a:endParaRPr>
            </a:p>
          </p:txBody>
        </p:sp>
        <p:sp>
          <p:nvSpPr>
            <p:cNvPr id="81" name="Rectangle 80"/>
            <p:cNvSpPr/>
            <p:nvPr userDrawn="1"/>
          </p:nvSpPr>
          <p:spPr>
            <a:xfrm>
              <a:off x="-45868" y="3581664"/>
              <a:ext cx="33137" cy="57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ts val="2000"/>
                </a:lnSpc>
                <a:spcBef>
                  <a:spcPts val="900"/>
                </a:spcBef>
              </a:pPr>
              <a:endParaRPr lang="en-US" i="1" dirty="0">
                <a:solidFill>
                  <a:prstClr val="white"/>
                </a:solidFill>
              </a:endParaRPr>
            </a:p>
          </p:txBody>
        </p:sp>
        <p:sp>
          <p:nvSpPr>
            <p:cNvPr id="84" name="Rectangle 83"/>
            <p:cNvSpPr/>
            <p:nvPr userDrawn="1"/>
          </p:nvSpPr>
          <p:spPr>
            <a:xfrm flipV="1">
              <a:off x="-45868" y="4247597"/>
              <a:ext cx="33137" cy="57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ts val="2000"/>
                </a:lnSpc>
                <a:spcBef>
                  <a:spcPts val="900"/>
                </a:spcBef>
              </a:pPr>
              <a:endParaRPr lang="en-US" i="1" dirty="0">
                <a:solidFill>
                  <a:prstClr val="white"/>
                </a:solidFill>
              </a:endParaRPr>
            </a:p>
          </p:txBody>
        </p:sp>
        <p:sp>
          <p:nvSpPr>
            <p:cNvPr id="85" name="Rectangle 84"/>
            <p:cNvSpPr/>
            <p:nvPr userDrawn="1"/>
          </p:nvSpPr>
          <p:spPr>
            <a:xfrm flipV="1">
              <a:off x="-45868" y="4247597"/>
              <a:ext cx="33137" cy="505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ts val="2000"/>
                </a:lnSpc>
                <a:spcBef>
                  <a:spcPts val="900"/>
                </a:spcBef>
              </a:pPr>
              <a:endParaRPr lang="en-US" i="1" dirty="0">
                <a:solidFill>
                  <a:prstClr val="white"/>
                </a:solidFill>
              </a:endParaRPr>
            </a:p>
          </p:txBody>
        </p:sp>
      </p:grpSp>
      <p:sp>
        <p:nvSpPr>
          <p:cNvPr id="14" name="Data"/>
          <p:cNvSpPr>
            <a:spLocks noGrp="1"/>
          </p:cNvSpPr>
          <p:nvPr>
            <p:ph type="body" sz="quarter" idx="11" hasCustomPrompt="1"/>
          </p:nvPr>
        </p:nvSpPr>
        <p:spPr>
          <a:xfrm>
            <a:off x="578186" y="3585084"/>
            <a:ext cx="1257814" cy="284580"/>
          </a:xfrm>
          <a:prstGeom prst="rect">
            <a:avLst/>
          </a:prstGeom>
          <a:noFill/>
        </p:spPr>
        <p:txBody>
          <a:bodyPr vert="horz" lIns="0" tIns="0" rIns="0" bIns="0" rtlCol="0" anchor="t">
            <a:noAutofit/>
          </a:bodyPr>
          <a:lstStyle>
            <a:lvl1pPr>
              <a:lnSpc>
                <a:spcPts val="1400"/>
              </a:lnSpc>
              <a:spcBef>
                <a:spcPts val="600"/>
              </a:spcBef>
              <a:defRPr lang="en-US" sz="1000" dirty="0">
                <a:latin typeface="+mj-lt"/>
              </a:defRPr>
            </a:lvl1pPr>
          </a:lstStyle>
          <a:p>
            <a:pPr lvl="0">
              <a:spcAft>
                <a:spcPts val="0"/>
              </a:spcAft>
            </a:pPr>
            <a:r>
              <a:rPr lang="pt-BR" dirty="0" smtClean="0"/>
              <a:t>dd/mm/aa</a:t>
            </a:r>
            <a:endParaRPr lang="en-US" dirty="0"/>
          </a:p>
        </p:txBody>
      </p:sp>
      <p:sp>
        <p:nvSpPr>
          <p:cNvPr id="5" name="Subtítulo"/>
          <p:cNvSpPr>
            <a:spLocks noGrp="1"/>
          </p:cNvSpPr>
          <p:nvPr>
            <p:ph type="body" sz="quarter" idx="12" hasCustomPrompt="1"/>
          </p:nvPr>
        </p:nvSpPr>
        <p:spPr>
          <a:xfrm>
            <a:off x="576004" y="2249800"/>
            <a:ext cx="3956865" cy="575467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>
              <a:defRPr lang="pt-BR" sz="1800" baseline="0" noProof="0" smtClean="0"/>
            </a:lvl1pPr>
          </a:lstStyle>
          <a:p>
            <a:pPr lvl="0">
              <a:lnSpc>
                <a:spcPts val="2000"/>
              </a:lnSpc>
              <a:spcBef>
                <a:spcPts val="900"/>
              </a:spcBef>
            </a:pPr>
            <a:r>
              <a:rPr lang="pt-BR" noProof="0" dirty="0" smtClean="0"/>
              <a:t>Insira um subtítulo e/ou nome do cliente em até duas linhas</a:t>
            </a:r>
          </a:p>
        </p:txBody>
      </p:sp>
      <p:sp>
        <p:nvSpPr>
          <p:cNvPr id="13" name="Título"/>
          <p:cNvSpPr>
            <a:spLocks noGrp="1"/>
          </p:cNvSpPr>
          <p:nvPr>
            <p:ph type="ctrTitle" hasCustomPrompt="1"/>
          </p:nvPr>
        </p:nvSpPr>
        <p:spPr>
          <a:xfrm>
            <a:off x="576001" y="917933"/>
            <a:ext cx="3956864" cy="1241933"/>
          </a:xfrm>
          <a:prstGeom prst="rect">
            <a:avLst/>
          </a:prstGeom>
          <a:noFill/>
        </p:spPr>
        <p:txBody>
          <a:bodyPr lIns="0" tIns="0" rIns="0" bIns="0" anchor="b"/>
          <a:lstStyle>
            <a:lvl1pPr>
              <a:defRPr lang="pt-BR" sz="2800" i="1" noProof="0" dirty="0">
                <a:latin typeface="Georgia" pitchFamily="18" charset="0"/>
              </a:defRPr>
            </a:lvl1pPr>
          </a:lstStyle>
          <a:p>
            <a:pPr marL="0" lvl="0">
              <a:lnSpc>
                <a:spcPts val="3000"/>
              </a:lnSpc>
              <a:spcBef>
                <a:spcPts val="1400"/>
              </a:spcBef>
            </a:pPr>
            <a:r>
              <a:rPr lang="pt-BR" noProof="0" dirty="0" smtClean="0"/>
              <a:t>Insira o título do projeto</a:t>
            </a:r>
            <a:br>
              <a:rPr lang="pt-BR" noProof="0" dirty="0" smtClean="0"/>
            </a:br>
            <a:r>
              <a:rPr lang="pt-BR" noProof="0" dirty="0" smtClean="0"/>
              <a:t>em até duas linhas</a:t>
            </a:r>
            <a:endParaRPr lang="pt-BR" noProof="0" dirty="0"/>
          </a:p>
        </p:txBody>
      </p:sp>
      <p:sp>
        <p:nvSpPr>
          <p:cNvPr id="47" name="TextBox 46"/>
          <p:cNvSpPr txBox="1"/>
          <p:nvPr userDrawn="1"/>
        </p:nvSpPr>
        <p:spPr>
          <a:xfrm>
            <a:off x="-3174961" y="492746"/>
            <a:ext cx="3003150" cy="205653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5600"/>
              </a:lnSpc>
              <a:spcBef>
                <a:spcPts val="800"/>
              </a:spcBef>
            </a:pPr>
            <a:r>
              <a:rPr lang="en-US" sz="5600" dirty="0" smtClean="0">
                <a:solidFill>
                  <a:srgbClr val="4D4D4D"/>
                </a:solidFill>
                <a:latin typeface="Simplon Oi Headline"/>
                <a:cs typeface="Simplon Oi Headline"/>
              </a:rPr>
              <a:t>Título Simplon Oi 42pt</a:t>
            </a:r>
          </a:p>
        </p:txBody>
      </p:sp>
      <p:sp>
        <p:nvSpPr>
          <p:cNvPr id="48" name="TextBox 47"/>
          <p:cNvSpPr txBox="1"/>
          <p:nvPr userDrawn="1"/>
        </p:nvSpPr>
        <p:spPr>
          <a:xfrm>
            <a:off x="-3138083" y="2807473"/>
            <a:ext cx="2739264" cy="115562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2800"/>
              </a:lnSpc>
            </a:pPr>
            <a:r>
              <a:rPr lang="en-US" sz="28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SUBTÍTULOS</a:t>
            </a:r>
          </a:p>
          <a:p>
            <a:pPr>
              <a:lnSpc>
                <a:spcPts val="2800"/>
              </a:lnSpc>
            </a:pPr>
            <a:r>
              <a:rPr lang="en-US" sz="28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SIMPLON BP REGULAR 21PT</a:t>
            </a:r>
          </a:p>
        </p:txBody>
      </p:sp>
      <p:sp>
        <p:nvSpPr>
          <p:cNvPr id="49" name="TextBox 48"/>
          <p:cNvSpPr txBox="1"/>
          <p:nvPr userDrawn="1"/>
        </p:nvSpPr>
        <p:spPr>
          <a:xfrm>
            <a:off x="-3138083" y="4094616"/>
            <a:ext cx="2739264" cy="26832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1400"/>
              </a:lnSpc>
            </a:pPr>
            <a:r>
              <a:rPr lang="en-US" sz="14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Textos Simplon BP Regular 14pt</a:t>
            </a:r>
          </a:p>
        </p:txBody>
      </p:sp>
      <p:pic>
        <p:nvPicPr>
          <p:cNvPr id="32" name="Picture 3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324900" y="133583"/>
            <a:ext cx="710468" cy="507477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324900" y="677655"/>
            <a:ext cx="710468" cy="507477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324900" y="1223910"/>
            <a:ext cx="710468" cy="507477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9324900" y="1763616"/>
            <a:ext cx="710468" cy="507477"/>
          </a:xfrm>
          <a:prstGeom prst="rect">
            <a:avLst/>
          </a:prstGeom>
          <a:solidFill>
            <a:srgbClr val="4D4D4D"/>
          </a:solidFill>
        </p:spPr>
      </p:pic>
      <p:sp>
        <p:nvSpPr>
          <p:cNvPr id="36" name="Rectangle 35"/>
          <p:cNvSpPr/>
          <p:nvPr userDrawn="1"/>
        </p:nvSpPr>
        <p:spPr>
          <a:xfrm>
            <a:off x="10035368" y="130843"/>
            <a:ext cx="88663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2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L</a:t>
            </a:r>
            <a:r>
              <a:rPr lang="hr-HR" sz="12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aranja</a:t>
            </a:r>
          </a:p>
          <a:p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r>
              <a:rPr lang="en-US" sz="12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Magenta</a:t>
            </a:r>
          </a:p>
          <a:p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r>
              <a:rPr lang="en-US" sz="12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Aqua</a:t>
            </a:r>
          </a:p>
          <a:p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r>
              <a:rPr lang="en-US" sz="12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Cinza</a:t>
            </a:r>
            <a:endParaRPr lang="hr-HR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</p:txBody>
      </p:sp>
      <p:sp>
        <p:nvSpPr>
          <p:cNvPr id="37" name="Rectangle 36"/>
          <p:cNvSpPr/>
          <p:nvPr userDrawn="1"/>
        </p:nvSpPr>
        <p:spPr>
          <a:xfrm>
            <a:off x="10043896" y="907308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 smtClean="0">
                <a:solidFill>
                  <a:srgbClr val="BD3E96"/>
                </a:solidFill>
                <a:latin typeface="Simplon BP Regular"/>
                <a:cs typeface="Simplon BP Regular"/>
              </a:rPr>
              <a:t>R 185  G 65  B 140</a:t>
            </a:r>
            <a:endParaRPr lang="en-US" sz="1200" dirty="0">
              <a:solidFill>
                <a:srgbClr val="BD3E96"/>
              </a:solidFill>
              <a:latin typeface="Simplon BP Regular"/>
              <a:cs typeface="Simplon BP Regular"/>
            </a:endParaRPr>
          </a:p>
        </p:txBody>
      </p:sp>
      <p:sp>
        <p:nvSpPr>
          <p:cNvPr id="38" name="Rectangle 37"/>
          <p:cNvSpPr/>
          <p:nvPr userDrawn="1"/>
        </p:nvSpPr>
        <p:spPr>
          <a:xfrm>
            <a:off x="10043896" y="360487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US" sz="1200" dirty="0" smtClean="0">
                <a:solidFill>
                  <a:srgbClr val="F99D1C"/>
                </a:solidFill>
                <a:latin typeface="Simplon BP Regular"/>
                <a:cs typeface="Simplon BP Regular"/>
              </a:rPr>
              <a:t>R 255  G 168  B 0</a:t>
            </a:r>
            <a:endParaRPr lang="en-US" sz="1200" dirty="0">
              <a:solidFill>
                <a:srgbClr val="F99D1C"/>
              </a:solidFill>
              <a:latin typeface="Simplon BP Regular"/>
              <a:cs typeface="Simplon BP Regular"/>
            </a:endParaRPr>
          </a:p>
        </p:txBody>
      </p:sp>
      <p:sp>
        <p:nvSpPr>
          <p:cNvPr id="39" name="Rectangle 38"/>
          <p:cNvSpPr/>
          <p:nvPr userDrawn="1"/>
        </p:nvSpPr>
        <p:spPr>
          <a:xfrm>
            <a:off x="10043896" y="1418688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 smtClean="0">
                <a:solidFill>
                  <a:srgbClr val="00AAAD"/>
                </a:solidFill>
                <a:latin typeface="Simplon BP Regular"/>
                <a:cs typeface="Simplon BP Regular"/>
              </a:rPr>
              <a:t>R 0  G 165  B 150</a:t>
            </a:r>
            <a:endParaRPr lang="en-US" sz="1200" dirty="0">
              <a:solidFill>
                <a:srgbClr val="00AAAD"/>
              </a:solidFill>
              <a:latin typeface="Simplon BP Regular"/>
              <a:cs typeface="Simplon BP Regular"/>
            </a:endParaRPr>
          </a:p>
        </p:txBody>
      </p:sp>
      <p:sp>
        <p:nvSpPr>
          <p:cNvPr id="40" name="Rectangle 39"/>
          <p:cNvSpPr/>
          <p:nvPr userDrawn="1"/>
        </p:nvSpPr>
        <p:spPr>
          <a:xfrm>
            <a:off x="10043896" y="1973319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 smtClean="0">
                <a:solidFill>
                  <a:srgbClr val="333333"/>
                </a:solidFill>
                <a:latin typeface="Simplon BP Regular"/>
                <a:cs typeface="Simplon BP Regular"/>
              </a:rPr>
              <a:t>R 77  G 77  B 77</a:t>
            </a:r>
            <a:endParaRPr lang="en-US" sz="1200" dirty="0">
              <a:solidFill>
                <a:srgbClr val="333333"/>
              </a:solidFill>
              <a:latin typeface="Simplon BP Regular"/>
              <a:cs typeface="Simplon BP Regular"/>
            </a:endParaRPr>
          </a:p>
        </p:txBody>
      </p:sp>
    </p:spTree>
    <p:extLst>
      <p:ext uri="{BB962C8B-B14F-4D97-AF65-F5344CB8AC3E}">
        <p14:creationId xmlns:p14="http://schemas.microsoft.com/office/powerpoint/2010/main" val="8199646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CAP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C:\Users\oi200333\AppData\Local\Microsoft\Windows\Temporary Internet Files\Content.Outlook\A6QMUCU8\OIOI 0004 008 AF 160105 Logomarca_RGB_Roxo_1H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8657" y="2410805"/>
            <a:ext cx="3368020" cy="2381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464029" y="654801"/>
            <a:ext cx="7553536" cy="1292662"/>
          </a:xfrm>
          <a:prstGeom prst="rect">
            <a:avLst/>
          </a:prstGeom>
        </p:spPr>
        <p:txBody>
          <a:bodyPr lIns="91420" tIns="45709" rIns="91420" bIns="45709"/>
          <a:lstStyle>
            <a:lvl1pPr>
              <a:lnSpc>
                <a:spcPts val="3399"/>
              </a:lnSpc>
              <a:defRPr sz="4400" i="0">
                <a:solidFill>
                  <a:srgbClr val="A02BFF"/>
                </a:solidFill>
                <a:latin typeface="Simplon BP Bold" pitchFamily="2" charset="0"/>
              </a:defRPr>
            </a:lvl1pPr>
          </a:lstStyle>
          <a:p>
            <a:r>
              <a:rPr lang="pt-BR" dirty="0" smtClean="0"/>
              <a:t>ANÁLISE DE RESULTADOS </a:t>
            </a:r>
            <a:br>
              <a:rPr lang="pt-BR" dirty="0" smtClean="0"/>
            </a:br>
            <a:r>
              <a:rPr lang="pt-BR" dirty="0" smtClean="0"/>
              <a:t/>
            </a:r>
            <a:br>
              <a:rPr lang="pt-BR" dirty="0" smtClean="0"/>
            </a:br>
            <a:r>
              <a:rPr lang="pt-BR" dirty="0" smtClean="0"/>
              <a:t>FEVEREIRO 2016</a:t>
            </a:r>
            <a:endParaRPr lang="pt-BR" sz="4200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453534" y="2480698"/>
            <a:ext cx="6720127" cy="10002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rgbClr val="4D4D4D"/>
                </a:solidFill>
                <a:latin typeface="Simplon BP Bold" pitchFamily="2" charset="0"/>
              </a:defRPr>
            </a:lvl1pPr>
          </a:lstStyle>
          <a:p>
            <a:r>
              <a:rPr lang="pt-BR" dirty="0" smtClean="0">
                <a:latin typeface="Simplon BP Regular" pitchFamily="2" charset="0"/>
              </a:rPr>
              <a:t>Apresentação ao Conselho de Administração</a:t>
            </a:r>
          </a:p>
          <a:p>
            <a:endParaRPr lang="pt-BR" dirty="0" smtClean="0">
              <a:latin typeface="Simplon BP Regular" pitchFamily="2" charset="0"/>
            </a:endParaRPr>
          </a:p>
          <a:p>
            <a:r>
              <a:rPr lang="pt-BR" sz="1600" dirty="0" smtClean="0">
                <a:latin typeface="Simplon BP Regular" pitchFamily="2" charset="0"/>
              </a:rPr>
              <a:t>Rio de Janeiro, 29 de Março 2016</a:t>
            </a:r>
            <a:endParaRPr lang="pt-BR" dirty="0">
              <a:latin typeface="Simplon BP Regular" pitchFamily="2" charset="0"/>
            </a:endParaRPr>
          </a:p>
        </p:txBody>
      </p:sp>
      <p:pic>
        <p:nvPicPr>
          <p:cNvPr id="6" name="Picture 3" descr="C:\Users\oi200333\AppData\Local\Microsoft\Windows\Temporary Internet Files\Content.Outlook\A6QMUCU8\OIOI 0004 008 AF 160105 Logomarca_RGB_Roxo_1H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8657" y="2410805"/>
            <a:ext cx="3368020" cy="2381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66332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1"/>
          <p:cNvSpPr txBox="1">
            <a:spLocks/>
          </p:cNvSpPr>
          <p:nvPr userDrawn="1"/>
        </p:nvSpPr>
        <p:spPr bwMode="auto">
          <a:xfrm>
            <a:off x="8828748" y="4932660"/>
            <a:ext cx="460375" cy="274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0" tIns="45709" rIns="91420" bIns="45709"/>
          <a:lstStyle>
            <a:defPPr>
              <a:defRPr lang="en-US"/>
            </a:defPPr>
            <a:lvl1pPr marL="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Arial" charset="0"/>
              </a:defRPr>
            </a:lvl1pPr>
            <a:lvl2pPr marL="742950" indent="-28575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2pPr>
            <a:lvl3pPr marL="1143000" indent="-22860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3pPr>
            <a:lvl4pPr marL="1600200" indent="-22860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4pPr>
            <a:lvl5pPr marL="2057400" indent="-22860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5pPr>
            <a:lvl6pPr marL="25146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6pPr>
            <a:lvl7pPr marL="29718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7pPr>
            <a:lvl8pPr marL="34290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8pPr>
            <a:lvl9pPr marL="38862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9543D946-5134-1748-A050-11636790511E}" type="slidenum">
              <a:rPr lang="en-US" sz="1100" smtClean="0">
                <a:solidFill>
                  <a:srgbClr val="4D4D4D"/>
                </a:solidFill>
                <a:latin typeface="Simplon BP Regular"/>
                <a:cs typeface="Simplon BP Regular"/>
              </a:rPr>
              <a:pPr eaLnBrk="1" hangingPunct="1"/>
              <a:t>‹nº›</a:t>
            </a:fld>
            <a:endParaRPr lang="en-US" sz="1100" dirty="0">
              <a:solidFill>
                <a:srgbClr val="4D4D4D"/>
              </a:solidFill>
              <a:latin typeface="Simplon BP Regular"/>
              <a:cs typeface="Simplon BP Regular"/>
            </a:endParaRPr>
          </a:p>
        </p:txBody>
      </p:sp>
      <p:sp>
        <p:nvSpPr>
          <p:cNvPr id="17" name="CaixaDeTexto 16"/>
          <p:cNvSpPr txBox="1"/>
          <p:nvPr userDrawn="1"/>
        </p:nvSpPr>
        <p:spPr>
          <a:xfrm>
            <a:off x="272955" y="322263"/>
            <a:ext cx="2538484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ts val="1800"/>
              </a:lnSpc>
              <a:spcBef>
                <a:spcPts val="800"/>
              </a:spcBef>
            </a:pPr>
            <a:endParaRPr lang="pt-BR" sz="2000" i="1" dirty="0" smtClean="0">
              <a:solidFill>
                <a:srgbClr val="000000"/>
              </a:solidFill>
              <a:latin typeface="Simplon BP Regular" pitchFamily="2" charset="0"/>
            </a:endParaRPr>
          </a:p>
        </p:txBody>
      </p:sp>
      <p:sp>
        <p:nvSpPr>
          <p:cNvPr id="18" name="Rectangle 7"/>
          <p:cNvSpPr>
            <a:spLocks noGrp="1" noChangeArrowheads="1"/>
          </p:cNvSpPr>
          <p:nvPr>
            <p:ph type="title" hasCustomPrompt="1"/>
            <p:custDataLst>
              <p:tags r:id="rId1"/>
            </p:custDataLst>
          </p:nvPr>
        </p:nvSpPr>
        <p:spPr bwMode="auto">
          <a:xfrm>
            <a:off x="177696" y="26300"/>
            <a:ext cx="8267700" cy="2871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77907" tIns="38953" rIns="77907" bIns="38953" numCol="1" anchor="ctr" anchorCtr="0" compatLnSpc="1">
            <a:prstTxWarp prst="textNoShape">
              <a:avLst/>
            </a:prstTxWarp>
          </a:bodyPr>
          <a:lstStyle>
            <a:lvl1pPr algn="l" defTabSz="793531" rtl="0" fontAlgn="base">
              <a:spcBef>
                <a:spcPct val="0"/>
              </a:spcBef>
              <a:spcAft>
                <a:spcPct val="0"/>
              </a:spcAft>
              <a:defRPr lang="pt-BR" sz="1300" b="1" i="0" kern="1200" dirty="0" smtClean="0">
                <a:solidFill>
                  <a:srgbClr val="A02BFF"/>
                </a:solidFill>
                <a:latin typeface="Simplon BP Bold" pitchFamily="2" charset="0"/>
                <a:ea typeface="Verdana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pt-BR" dirty="0" smtClean="0"/>
              <a:t>CLIQUE PARA EDITAR O ESTILO DO TÍTULO MESTRE</a:t>
            </a:r>
          </a:p>
        </p:txBody>
      </p:sp>
      <p:sp>
        <p:nvSpPr>
          <p:cNvPr id="19" name="Espaço Reservado para Texto 9"/>
          <p:cNvSpPr>
            <a:spLocks noGrp="1"/>
          </p:cNvSpPr>
          <p:nvPr>
            <p:ph type="body" sz="quarter" idx="10"/>
            <p:custDataLst>
              <p:tags r:id="rId2"/>
            </p:custDataLst>
          </p:nvPr>
        </p:nvSpPr>
        <p:spPr>
          <a:xfrm>
            <a:off x="177696" y="292920"/>
            <a:ext cx="8212962" cy="230832"/>
          </a:xfrm>
          <a:prstGeom prst="rect">
            <a:avLst/>
          </a:prstGeom>
        </p:spPr>
        <p:txBody>
          <a:bodyPr lIns="91420" tIns="45709" rIns="91420" bIns="45709"/>
          <a:lstStyle>
            <a:lvl1pPr marL="0" indent="0">
              <a:buNone/>
              <a:defRPr lang="pt-BR" sz="1500" b="0" kern="1200" baseline="0" dirty="0" smtClean="0">
                <a:solidFill>
                  <a:srgbClr val="4D4D4D"/>
                </a:solidFill>
                <a:latin typeface="Simplon Oi Headline" pitchFamily="2" charset="0"/>
                <a:ea typeface="+mj-ea"/>
                <a:cs typeface="Arial" panose="020B0604020202020204" pitchFamily="34" charset="0"/>
              </a:defRPr>
            </a:lvl1pPr>
            <a:lvl2pPr marL="1352" indent="0">
              <a:buNone/>
              <a:defRPr/>
            </a:lvl2pPr>
          </a:lstStyle>
          <a:p>
            <a:pPr lvl="0"/>
            <a:r>
              <a:rPr lang="pt-BR" dirty="0" smtClean="0"/>
              <a:t>Clique para editar o texto mestre</a:t>
            </a:r>
          </a:p>
        </p:txBody>
      </p:sp>
      <p:pic>
        <p:nvPicPr>
          <p:cNvPr id="21" name="Picture 3" descr="C:\Users\oi200333\AppData\Local\Microsoft\Windows\Temporary Internet Files\Content.Outlook\A6QMUCU8\OIOI 0004 008 AF 160105 Logomarca_RGB_Roxo_1H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7594" y="4123"/>
            <a:ext cx="696769" cy="492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84837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Cap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uias H"/>
          <p:cNvGrpSpPr/>
          <p:nvPr userDrawn="1"/>
        </p:nvGrpSpPr>
        <p:grpSpPr>
          <a:xfrm>
            <a:off x="-45868" y="323999"/>
            <a:ext cx="33137" cy="4499598"/>
            <a:chOff x="-45868" y="323999"/>
            <a:chExt cx="33137" cy="4499598"/>
          </a:xfrm>
        </p:grpSpPr>
        <p:sp>
          <p:nvSpPr>
            <p:cNvPr id="52" name="Rectangle 51"/>
            <p:cNvSpPr/>
            <p:nvPr userDrawn="1"/>
          </p:nvSpPr>
          <p:spPr>
            <a:xfrm>
              <a:off x="-45868" y="323999"/>
              <a:ext cx="33137" cy="50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ts val="2000"/>
                </a:lnSpc>
                <a:spcBef>
                  <a:spcPts val="900"/>
                </a:spcBef>
              </a:pPr>
              <a:endParaRPr lang="en-US" i="1" dirty="0">
                <a:solidFill>
                  <a:prstClr val="white"/>
                </a:solidFill>
              </a:endParaRPr>
            </a:p>
          </p:txBody>
        </p:sp>
        <p:sp>
          <p:nvSpPr>
            <p:cNvPr id="77" name="Rectangle 76"/>
            <p:cNvSpPr/>
            <p:nvPr userDrawn="1"/>
          </p:nvSpPr>
          <p:spPr>
            <a:xfrm>
              <a:off x="-45868" y="917932"/>
              <a:ext cx="33137" cy="57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ts val="2000"/>
                </a:lnSpc>
                <a:spcBef>
                  <a:spcPts val="900"/>
                </a:spcBef>
              </a:pPr>
              <a:endParaRPr lang="en-US" i="1" dirty="0">
                <a:solidFill>
                  <a:prstClr val="white"/>
                </a:solidFill>
              </a:endParaRPr>
            </a:p>
          </p:txBody>
        </p:sp>
        <p:sp>
          <p:nvSpPr>
            <p:cNvPr id="78" name="Rectangle 77"/>
            <p:cNvSpPr/>
            <p:nvPr userDrawn="1"/>
          </p:nvSpPr>
          <p:spPr>
            <a:xfrm>
              <a:off x="-45868" y="1583865"/>
              <a:ext cx="33137" cy="57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ts val="2000"/>
                </a:lnSpc>
                <a:spcBef>
                  <a:spcPts val="900"/>
                </a:spcBef>
              </a:pPr>
              <a:endParaRPr lang="en-US" i="1" dirty="0">
                <a:solidFill>
                  <a:prstClr val="white"/>
                </a:solidFill>
              </a:endParaRPr>
            </a:p>
          </p:txBody>
        </p:sp>
        <p:sp>
          <p:nvSpPr>
            <p:cNvPr id="79" name="Rectangle 78"/>
            <p:cNvSpPr/>
            <p:nvPr userDrawn="1"/>
          </p:nvSpPr>
          <p:spPr>
            <a:xfrm>
              <a:off x="-45868" y="2249798"/>
              <a:ext cx="33137" cy="57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ts val="2000"/>
                </a:lnSpc>
                <a:spcBef>
                  <a:spcPts val="900"/>
                </a:spcBef>
              </a:pPr>
              <a:endParaRPr lang="en-US" i="1" dirty="0">
                <a:solidFill>
                  <a:prstClr val="white"/>
                </a:solidFill>
              </a:endParaRPr>
            </a:p>
          </p:txBody>
        </p:sp>
        <p:sp>
          <p:nvSpPr>
            <p:cNvPr id="80" name="Rectangle 79"/>
            <p:cNvSpPr/>
            <p:nvPr userDrawn="1"/>
          </p:nvSpPr>
          <p:spPr>
            <a:xfrm>
              <a:off x="-45868" y="2915731"/>
              <a:ext cx="33137" cy="57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ts val="2000"/>
                </a:lnSpc>
                <a:spcBef>
                  <a:spcPts val="900"/>
                </a:spcBef>
              </a:pPr>
              <a:endParaRPr lang="en-US" i="1" dirty="0">
                <a:solidFill>
                  <a:prstClr val="white"/>
                </a:solidFill>
              </a:endParaRPr>
            </a:p>
          </p:txBody>
        </p:sp>
        <p:sp>
          <p:nvSpPr>
            <p:cNvPr id="81" name="Rectangle 80"/>
            <p:cNvSpPr/>
            <p:nvPr userDrawn="1"/>
          </p:nvSpPr>
          <p:spPr>
            <a:xfrm>
              <a:off x="-45868" y="3581664"/>
              <a:ext cx="33137" cy="57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ts val="2000"/>
                </a:lnSpc>
                <a:spcBef>
                  <a:spcPts val="900"/>
                </a:spcBef>
              </a:pPr>
              <a:endParaRPr lang="en-US" i="1" dirty="0">
                <a:solidFill>
                  <a:prstClr val="white"/>
                </a:solidFill>
              </a:endParaRPr>
            </a:p>
          </p:txBody>
        </p:sp>
        <p:sp>
          <p:nvSpPr>
            <p:cNvPr id="84" name="Rectangle 83"/>
            <p:cNvSpPr/>
            <p:nvPr userDrawn="1"/>
          </p:nvSpPr>
          <p:spPr>
            <a:xfrm flipV="1">
              <a:off x="-45868" y="4247597"/>
              <a:ext cx="33137" cy="57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ts val="2000"/>
                </a:lnSpc>
                <a:spcBef>
                  <a:spcPts val="900"/>
                </a:spcBef>
              </a:pPr>
              <a:endParaRPr lang="en-US" i="1" dirty="0">
                <a:solidFill>
                  <a:prstClr val="white"/>
                </a:solidFill>
              </a:endParaRPr>
            </a:p>
          </p:txBody>
        </p:sp>
        <p:sp>
          <p:nvSpPr>
            <p:cNvPr id="85" name="Rectangle 84"/>
            <p:cNvSpPr/>
            <p:nvPr userDrawn="1"/>
          </p:nvSpPr>
          <p:spPr>
            <a:xfrm flipV="1">
              <a:off x="-45868" y="4247597"/>
              <a:ext cx="33137" cy="505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ts val="2000"/>
                </a:lnSpc>
                <a:spcBef>
                  <a:spcPts val="900"/>
                </a:spcBef>
              </a:pPr>
              <a:endParaRPr lang="en-US" i="1" dirty="0">
                <a:solidFill>
                  <a:prstClr val="white"/>
                </a:solidFill>
              </a:endParaRPr>
            </a:p>
          </p:txBody>
        </p:sp>
      </p:grpSp>
      <p:sp>
        <p:nvSpPr>
          <p:cNvPr id="14" name="Data"/>
          <p:cNvSpPr>
            <a:spLocks noGrp="1"/>
          </p:cNvSpPr>
          <p:nvPr>
            <p:ph type="body" sz="quarter" idx="11" hasCustomPrompt="1"/>
          </p:nvPr>
        </p:nvSpPr>
        <p:spPr>
          <a:xfrm>
            <a:off x="578186" y="3585084"/>
            <a:ext cx="1257814" cy="284580"/>
          </a:xfrm>
          <a:prstGeom prst="rect">
            <a:avLst/>
          </a:prstGeom>
          <a:noFill/>
        </p:spPr>
        <p:txBody>
          <a:bodyPr vert="horz" lIns="0" tIns="0" rIns="0" bIns="0" rtlCol="0" anchor="t">
            <a:noAutofit/>
          </a:bodyPr>
          <a:lstStyle>
            <a:lvl1pPr>
              <a:lnSpc>
                <a:spcPts val="1400"/>
              </a:lnSpc>
              <a:spcBef>
                <a:spcPts val="600"/>
              </a:spcBef>
              <a:defRPr lang="en-US" sz="1000" dirty="0">
                <a:latin typeface="+mj-lt"/>
              </a:defRPr>
            </a:lvl1pPr>
          </a:lstStyle>
          <a:p>
            <a:pPr lvl="0">
              <a:spcAft>
                <a:spcPts val="0"/>
              </a:spcAft>
            </a:pPr>
            <a:r>
              <a:rPr lang="pt-BR" dirty="0" smtClean="0"/>
              <a:t>dd/mm/aa</a:t>
            </a:r>
            <a:endParaRPr lang="en-US" dirty="0"/>
          </a:p>
        </p:txBody>
      </p:sp>
      <p:sp>
        <p:nvSpPr>
          <p:cNvPr id="5" name="Subtítulo"/>
          <p:cNvSpPr>
            <a:spLocks noGrp="1"/>
          </p:cNvSpPr>
          <p:nvPr>
            <p:ph type="body" sz="quarter" idx="12" hasCustomPrompt="1"/>
          </p:nvPr>
        </p:nvSpPr>
        <p:spPr>
          <a:xfrm>
            <a:off x="576004" y="2249800"/>
            <a:ext cx="3956865" cy="575467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>
              <a:defRPr lang="pt-BR" sz="1800" baseline="0" noProof="0" smtClean="0"/>
            </a:lvl1pPr>
          </a:lstStyle>
          <a:p>
            <a:pPr lvl="0">
              <a:lnSpc>
                <a:spcPts val="2000"/>
              </a:lnSpc>
              <a:spcBef>
                <a:spcPts val="900"/>
              </a:spcBef>
            </a:pPr>
            <a:r>
              <a:rPr lang="pt-BR" noProof="0" dirty="0" smtClean="0"/>
              <a:t>Insira um subtítulo e/ou nome do cliente em até duas linhas</a:t>
            </a:r>
          </a:p>
        </p:txBody>
      </p:sp>
      <p:sp>
        <p:nvSpPr>
          <p:cNvPr id="13" name="Título"/>
          <p:cNvSpPr>
            <a:spLocks noGrp="1"/>
          </p:cNvSpPr>
          <p:nvPr>
            <p:ph type="ctrTitle" hasCustomPrompt="1"/>
          </p:nvPr>
        </p:nvSpPr>
        <p:spPr>
          <a:xfrm>
            <a:off x="576001" y="917933"/>
            <a:ext cx="3956864" cy="1241933"/>
          </a:xfrm>
          <a:prstGeom prst="rect">
            <a:avLst/>
          </a:prstGeom>
          <a:noFill/>
        </p:spPr>
        <p:txBody>
          <a:bodyPr lIns="0" tIns="0" rIns="0" bIns="0" anchor="b"/>
          <a:lstStyle>
            <a:lvl1pPr>
              <a:defRPr lang="pt-BR" sz="2800" i="1" noProof="0" dirty="0">
                <a:latin typeface="Georgia" pitchFamily="18" charset="0"/>
              </a:defRPr>
            </a:lvl1pPr>
          </a:lstStyle>
          <a:p>
            <a:pPr marL="0" lvl="0">
              <a:lnSpc>
                <a:spcPts val="3000"/>
              </a:lnSpc>
              <a:spcBef>
                <a:spcPts val="1400"/>
              </a:spcBef>
            </a:pPr>
            <a:r>
              <a:rPr lang="pt-BR" noProof="0" dirty="0" smtClean="0"/>
              <a:t>Insira o título do projeto</a:t>
            </a:r>
            <a:br>
              <a:rPr lang="pt-BR" noProof="0" dirty="0" smtClean="0"/>
            </a:br>
            <a:r>
              <a:rPr lang="pt-BR" noProof="0" dirty="0" smtClean="0"/>
              <a:t>em até duas linhas</a:t>
            </a:r>
            <a:endParaRPr lang="pt-BR" noProof="0" dirty="0"/>
          </a:p>
        </p:txBody>
      </p:sp>
      <p:sp>
        <p:nvSpPr>
          <p:cNvPr id="47" name="TextBox 46"/>
          <p:cNvSpPr txBox="1"/>
          <p:nvPr userDrawn="1"/>
        </p:nvSpPr>
        <p:spPr>
          <a:xfrm>
            <a:off x="-3174961" y="492746"/>
            <a:ext cx="3003150" cy="205653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5600"/>
              </a:lnSpc>
              <a:spcBef>
                <a:spcPts val="800"/>
              </a:spcBef>
            </a:pPr>
            <a:r>
              <a:rPr lang="en-US" sz="5600" dirty="0" smtClean="0">
                <a:solidFill>
                  <a:srgbClr val="4D4D4D"/>
                </a:solidFill>
                <a:latin typeface="Simplon Oi Headline"/>
                <a:cs typeface="Simplon Oi Headline"/>
              </a:rPr>
              <a:t>Título Simplon Oi 42pt</a:t>
            </a:r>
          </a:p>
        </p:txBody>
      </p:sp>
      <p:sp>
        <p:nvSpPr>
          <p:cNvPr id="48" name="TextBox 47"/>
          <p:cNvSpPr txBox="1"/>
          <p:nvPr userDrawn="1"/>
        </p:nvSpPr>
        <p:spPr>
          <a:xfrm>
            <a:off x="-3138083" y="2807473"/>
            <a:ext cx="2739264" cy="115562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2800"/>
              </a:lnSpc>
            </a:pPr>
            <a:r>
              <a:rPr lang="en-US" sz="28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SUBTÍTULOS</a:t>
            </a:r>
          </a:p>
          <a:p>
            <a:pPr>
              <a:lnSpc>
                <a:spcPts val="2800"/>
              </a:lnSpc>
            </a:pPr>
            <a:r>
              <a:rPr lang="en-US" sz="28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SIMPLON BP REGULAR 21PT</a:t>
            </a:r>
          </a:p>
        </p:txBody>
      </p:sp>
      <p:sp>
        <p:nvSpPr>
          <p:cNvPr id="49" name="TextBox 48"/>
          <p:cNvSpPr txBox="1"/>
          <p:nvPr userDrawn="1"/>
        </p:nvSpPr>
        <p:spPr>
          <a:xfrm>
            <a:off x="-3138083" y="4094616"/>
            <a:ext cx="2739264" cy="26832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1400"/>
              </a:lnSpc>
            </a:pPr>
            <a:r>
              <a:rPr lang="en-US" sz="14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Textos Simplon BP Regular 14pt</a:t>
            </a:r>
          </a:p>
        </p:txBody>
      </p:sp>
      <p:pic>
        <p:nvPicPr>
          <p:cNvPr id="32" name="Picture 3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324900" y="133583"/>
            <a:ext cx="710468" cy="507477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324900" y="677655"/>
            <a:ext cx="710468" cy="507477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324900" y="1223910"/>
            <a:ext cx="710468" cy="507477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9324900" y="1763616"/>
            <a:ext cx="710468" cy="507477"/>
          </a:xfrm>
          <a:prstGeom prst="rect">
            <a:avLst/>
          </a:prstGeom>
          <a:solidFill>
            <a:srgbClr val="4D4D4D"/>
          </a:solidFill>
        </p:spPr>
      </p:pic>
      <p:sp>
        <p:nvSpPr>
          <p:cNvPr id="36" name="Rectangle 35"/>
          <p:cNvSpPr/>
          <p:nvPr userDrawn="1"/>
        </p:nvSpPr>
        <p:spPr>
          <a:xfrm>
            <a:off x="10035368" y="130843"/>
            <a:ext cx="88663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2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L</a:t>
            </a:r>
            <a:r>
              <a:rPr lang="hr-HR" sz="12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aranja</a:t>
            </a:r>
          </a:p>
          <a:p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r>
              <a:rPr lang="en-US" sz="12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Magenta</a:t>
            </a:r>
          </a:p>
          <a:p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r>
              <a:rPr lang="en-US" sz="12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Aqua</a:t>
            </a:r>
          </a:p>
          <a:p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r>
              <a:rPr lang="en-US" sz="12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Cinza</a:t>
            </a:r>
            <a:endParaRPr lang="hr-HR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</p:txBody>
      </p:sp>
      <p:sp>
        <p:nvSpPr>
          <p:cNvPr id="37" name="Rectangle 36"/>
          <p:cNvSpPr/>
          <p:nvPr userDrawn="1"/>
        </p:nvSpPr>
        <p:spPr>
          <a:xfrm>
            <a:off x="10043896" y="907308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 smtClean="0">
                <a:solidFill>
                  <a:srgbClr val="BD3E96"/>
                </a:solidFill>
                <a:latin typeface="Simplon BP Regular"/>
                <a:cs typeface="Simplon BP Regular"/>
              </a:rPr>
              <a:t>R 185  G 65  B 140</a:t>
            </a:r>
            <a:endParaRPr lang="en-US" sz="1200" dirty="0">
              <a:solidFill>
                <a:srgbClr val="BD3E96"/>
              </a:solidFill>
              <a:latin typeface="Simplon BP Regular"/>
              <a:cs typeface="Simplon BP Regular"/>
            </a:endParaRPr>
          </a:p>
        </p:txBody>
      </p:sp>
      <p:sp>
        <p:nvSpPr>
          <p:cNvPr id="38" name="Rectangle 37"/>
          <p:cNvSpPr/>
          <p:nvPr userDrawn="1"/>
        </p:nvSpPr>
        <p:spPr>
          <a:xfrm>
            <a:off x="10043896" y="360487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US" sz="1200" dirty="0" smtClean="0">
                <a:solidFill>
                  <a:srgbClr val="F99D1C"/>
                </a:solidFill>
                <a:latin typeface="Simplon BP Regular"/>
                <a:cs typeface="Simplon BP Regular"/>
              </a:rPr>
              <a:t>R 255  G 168  B 0</a:t>
            </a:r>
            <a:endParaRPr lang="en-US" sz="1200" dirty="0">
              <a:solidFill>
                <a:srgbClr val="F99D1C"/>
              </a:solidFill>
              <a:latin typeface="Simplon BP Regular"/>
              <a:cs typeface="Simplon BP Regular"/>
            </a:endParaRPr>
          </a:p>
        </p:txBody>
      </p:sp>
      <p:sp>
        <p:nvSpPr>
          <p:cNvPr id="39" name="Rectangle 38"/>
          <p:cNvSpPr/>
          <p:nvPr userDrawn="1"/>
        </p:nvSpPr>
        <p:spPr>
          <a:xfrm>
            <a:off x="10043896" y="1418688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 smtClean="0">
                <a:solidFill>
                  <a:srgbClr val="00AAAD"/>
                </a:solidFill>
                <a:latin typeface="Simplon BP Regular"/>
                <a:cs typeface="Simplon BP Regular"/>
              </a:rPr>
              <a:t>R 0  G 165  B 150</a:t>
            </a:r>
            <a:endParaRPr lang="en-US" sz="1200" dirty="0">
              <a:solidFill>
                <a:srgbClr val="00AAAD"/>
              </a:solidFill>
              <a:latin typeface="Simplon BP Regular"/>
              <a:cs typeface="Simplon BP Regular"/>
            </a:endParaRPr>
          </a:p>
        </p:txBody>
      </p:sp>
      <p:sp>
        <p:nvSpPr>
          <p:cNvPr id="40" name="Rectangle 39"/>
          <p:cNvSpPr/>
          <p:nvPr userDrawn="1"/>
        </p:nvSpPr>
        <p:spPr>
          <a:xfrm>
            <a:off x="10043896" y="1973319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 smtClean="0">
                <a:solidFill>
                  <a:srgbClr val="333333"/>
                </a:solidFill>
                <a:latin typeface="Simplon BP Regular"/>
                <a:cs typeface="Simplon BP Regular"/>
              </a:rPr>
              <a:t>R 77  G 77  B 77</a:t>
            </a:r>
            <a:endParaRPr lang="en-US" sz="1200" dirty="0">
              <a:solidFill>
                <a:srgbClr val="333333"/>
              </a:solidFill>
              <a:latin typeface="Simplon BP Regular"/>
              <a:cs typeface="Simplon BP Regular"/>
            </a:endParaRPr>
          </a:p>
        </p:txBody>
      </p:sp>
    </p:spTree>
    <p:extLst>
      <p:ext uri="{BB962C8B-B14F-4D97-AF65-F5344CB8AC3E}">
        <p14:creationId xmlns:p14="http://schemas.microsoft.com/office/powerpoint/2010/main" val="40164194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808688" y="4866567"/>
            <a:ext cx="306000" cy="122400"/>
          </a:xfrm>
          <a:prstGeom prst="rect">
            <a:avLst/>
          </a:prstGeom>
        </p:spPr>
        <p:txBody>
          <a:bodyPr/>
          <a:lstStyle/>
          <a:p>
            <a:pPr algn="ctr"/>
            <a:fld id="{B2531E6E-6E7D-4785-BFDF-BAABB6C6AA33}" type="slidenum">
              <a:rPr lang="pt-BR" smtClean="0">
                <a:solidFill>
                  <a:prstClr val="black"/>
                </a:solidFill>
              </a:rPr>
              <a:pPr algn="ctr"/>
              <a:t>‹nº›</a:t>
            </a:fld>
            <a:endParaRPr lang="pt-BR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53305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5274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pt-BR" sz="4200" b="1" i="0">
                <a:solidFill>
                  <a:srgbClr val="00CEFF"/>
                </a:solidFill>
                <a:latin typeface="Simplon Oi Headline" pitchFamily="2" charset="0"/>
                <a:ea typeface="+mn-ea"/>
                <a:cs typeface="Arial" pitchFamily="34" charset="0"/>
              </a:defRPr>
            </a:lvl1pPr>
          </a:lstStyle>
          <a:p>
            <a:pPr lvl="0" defTabSz="457200" fontAlgn="base">
              <a:spcAft>
                <a:spcPct val="0"/>
              </a:spcAft>
            </a:pPr>
            <a:r>
              <a:rPr lang="pt-BR" dirty="0" smtClean="0"/>
              <a:t>Clique para editar o título mestre</a:t>
            </a:r>
            <a:endParaRPr lang="pt-BR" dirty="0"/>
          </a:p>
        </p:txBody>
      </p:sp>
      <p:sp>
        <p:nvSpPr>
          <p:cNvPr id="8" name="Footer Placeholder 9"/>
          <p:cNvSpPr txBox="1">
            <a:spLocks/>
          </p:cNvSpPr>
          <p:nvPr/>
        </p:nvSpPr>
        <p:spPr>
          <a:xfrm>
            <a:off x="6235700" y="4876801"/>
            <a:ext cx="2447925" cy="273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fontAlgn="auto" latinLnBrk="0" hangingPunct="1">
              <a:spcBef>
                <a:spcPts val="0"/>
              </a:spcBef>
              <a:spcAft>
                <a:spcPts val="0"/>
              </a:spcAft>
              <a:defRPr sz="800" kern="1200" smtClean="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pt-BR" dirty="0">
                <a:solidFill>
                  <a:prstClr val="black">
                    <a:tint val="75000"/>
                  </a:prstClr>
                </a:solidFill>
                <a:latin typeface="Simplon BP Regular" pitchFamily="2" charset="0"/>
                <a:cs typeface="Arial" panose="020B0604020202020204" pitchFamily="34" charset="0"/>
              </a:rPr>
              <a:t>MATERIAL CONFIDENCIAL  |  SLIDE Nº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4"/>
          </p:nvPr>
        </p:nvSpPr>
        <p:spPr>
          <a:xfrm>
            <a:off x="8683625" y="4849093"/>
            <a:ext cx="460375" cy="274638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800">
                <a:solidFill>
                  <a:srgbClr val="7F7F7F"/>
                </a:solidFill>
                <a:latin typeface="Simplon BP Regular" pitchFamily="2" charset="0"/>
              </a:defRPr>
            </a:lvl1pPr>
          </a:lstStyle>
          <a:p>
            <a:pPr>
              <a:defRPr/>
            </a:pPr>
            <a:fld id="{A7771DBD-8228-4A2B-96FC-7283B7EBB7ED}" type="slidenum">
              <a:rPr lang="en-US" altLang="pt-BR" smtClean="0"/>
              <a:pPr>
                <a:defRPr/>
              </a:pPr>
              <a:t>‹nº›</a:t>
            </a:fld>
            <a:endParaRPr lang="en-US" altLang="pt-BR" dirty="0"/>
          </a:p>
        </p:txBody>
      </p:sp>
    </p:spTree>
    <p:extLst>
      <p:ext uri="{BB962C8B-B14F-4D97-AF65-F5344CB8AC3E}">
        <p14:creationId xmlns:p14="http://schemas.microsoft.com/office/powerpoint/2010/main" val="19349889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Oi Capa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393455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Oi Capa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FF00"/>
                </a:solidFill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69713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Oi Capa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FF00"/>
                </a:solidFill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365734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Oi Capa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FF00"/>
                </a:solidFill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286676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Oi Capa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CEFF"/>
                </a:solidFill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591428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Oi Capa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EA288C"/>
                </a:solidFill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622474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808688" y="4866567"/>
            <a:ext cx="306000" cy="122400"/>
          </a:xfrm>
          <a:prstGeom prst="rect">
            <a:avLst/>
          </a:prstGeom>
        </p:spPr>
        <p:txBody>
          <a:bodyPr/>
          <a:lstStyle/>
          <a:p>
            <a:pPr algn="ctr"/>
            <a:fld id="{B2531E6E-6E7D-4785-BFDF-BAABB6C6AA33}" type="slidenum">
              <a:rPr lang="pt-BR" smtClean="0"/>
              <a:pPr algn="ctr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83582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Oi Capa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6D00"/>
                </a:solidFill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02850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Oi Capa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A02BFF"/>
                </a:solidFill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083321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Oi Capa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571563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Oi Capa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FF00"/>
                </a:solidFill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027493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Oi Capa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FF00"/>
                </a:solidFill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256902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Oi Capa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FF00"/>
                </a:solidFill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74704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Oi Capa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CEFF"/>
                </a:solidFill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839167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Oi Capa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EA288C"/>
                </a:solidFill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624979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Oi Capa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6D00"/>
                </a:solidFill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969373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Oi Capa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A02BFF"/>
                </a:solidFill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092182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ó image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31"/>
          </p:nvPr>
        </p:nvSpPr>
        <p:spPr>
          <a:xfrm>
            <a:off x="8808688" y="4866567"/>
            <a:ext cx="306000" cy="122400"/>
          </a:xfrm>
          <a:prstGeom prst="rect">
            <a:avLst/>
          </a:prstGeom>
          <a:noFill/>
        </p:spPr>
        <p:txBody>
          <a:bodyPr/>
          <a:lstStyle/>
          <a:p>
            <a:pPr algn="ctr"/>
            <a:fld id="{B2531E6E-6E7D-4785-BFDF-BAABB6C6AA33}" type="slidenum">
              <a:rPr lang="pt-BR" smtClean="0"/>
              <a:pPr algn="ctr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561272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Oi Capa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320310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Oi Capa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FF00"/>
                </a:solidFill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897331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Oi Capa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FF00"/>
                </a:solidFill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35235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Oi Capa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FF00"/>
                </a:solidFill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922123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Oi Capa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CEFF"/>
                </a:solidFill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954325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Oi Capa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EA288C"/>
                </a:solidFill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692877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Oi Capa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6D00"/>
                </a:solidFill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558741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Oi Capa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A02BFF"/>
                </a:solidFill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986145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i Indi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FF6D00"/>
                </a:solidFill>
              </a:defRPr>
            </a:lvl1pPr>
          </a:lstStyle>
          <a:p>
            <a:r>
              <a:rPr lang="pt-PT" dirty="0" smtClean="0"/>
              <a:t>Índice</a:t>
            </a:r>
            <a:endParaRPr lang="en-US" dirty="0"/>
          </a:p>
        </p:txBody>
      </p:sp>
      <p:sp>
        <p:nvSpPr>
          <p:cNvPr id="10" name="Title 22"/>
          <p:cNvSpPr txBox="1">
            <a:spLocks/>
          </p:cNvSpPr>
          <p:nvPr userDrawn="1"/>
        </p:nvSpPr>
        <p:spPr>
          <a:xfrm>
            <a:off x="4811667" y="274639"/>
            <a:ext cx="3864021" cy="46473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/>
          <a:lstStyle>
            <a:lvl1pPr algn="l" defTabSz="457200" rtl="0" eaLnBrk="1" latinLnBrk="0" hangingPunct="1">
              <a:lnSpc>
                <a:spcPts val="6800"/>
              </a:lnSpc>
              <a:spcBef>
                <a:spcPts val="3300"/>
              </a:spcBef>
              <a:buNone/>
              <a:defRPr sz="6600" b="0" i="1" kern="1200" baseline="0">
                <a:solidFill>
                  <a:schemeClr val="tx1"/>
                </a:solidFill>
                <a:latin typeface="Georgia"/>
                <a:ea typeface="+mj-ea"/>
                <a:cs typeface="Georgia"/>
              </a:defRPr>
            </a:lvl1pPr>
          </a:lstStyle>
          <a:p>
            <a:pPr>
              <a:lnSpc>
                <a:spcPts val="4200"/>
              </a:lnSpc>
              <a:spcBef>
                <a:spcPts val="0"/>
              </a:spcBef>
            </a:pPr>
            <a:r>
              <a:rPr lang="pt-BR" sz="2100" i="0" dirty="0" smtClean="0">
                <a:solidFill>
                  <a:srgbClr val="FF6D00"/>
                </a:solidFill>
                <a:latin typeface="Simplon BP Bold"/>
                <a:cs typeface="Simplon BP Bold"/>
              </a:rPr>
              <a:t>SUMÁRIO EXECUTIVO</a:t>
            </a:r>
            <a:endParaRPr lang="en-US" sz="2100" i="0" dirty="0">
              <a:solidFill>
                <a:srgbClr val="FF6D00"/>
              </a:solidFill>
              <a:latin typeface="Simplon BP Bold"/>
              <a:cs typeface="Simplon BP Bold"/>
            </a:endParaRP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2" hasCustomPrompt="1"/>
          </p:nvPr>
        </p:nvSpPr>
        <p:spPr>
          <a:xfrm>
            <a:off x="468313" y="1058863"/>
            <a:ext cx="3887787" cy="3180758"/>
          </a:xfrm>
        </p:spPr>
        <p:txBody>
          <a:bodyPr/>
          <a:lstStyle>
            <a:lvl1pPr marL="0" indent="0">
              <a:buNone/>
              <a:defRPr/>
            </a:lvl1pPr>
            <a:lvl2pPr marL="188912" indent="0">
              <a:buNone/>
              <a:defRPr/>
            </a:lvl2pPr>
            <a:lvl3pPr marL="365125" indent="0">
              <a:buNone/>
              <a:defRPr/>
            </a:lvl3pPr>
            <a:lvl4pPr marL="541337" indent="0">
              <a:buNone/>
              <a:defRPr/>
            </a:lvl4pPr>
            <a:lvl5pPr marL="717550" indent="0">
              <a:buNone/>
              <a:defRPr/>
            </a:lvl5pPr>
          </a:lstStyle>
          <a:p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Lorem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ipsum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dolor sit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amet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,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consectetuer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adipiscing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elit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,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sed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diam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nonummy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nibh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euismod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tincidunt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ut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laoreet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dolore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magna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aliquam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erat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volutpat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.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Ut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wisi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enim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ad minim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veniam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,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quis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nostrud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exerci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tation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ullamcorper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suscipit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lobortis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nisl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ut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aliquip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ex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ea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commodo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consequat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. </a:t>
            </a:r>
            <a:endParaRPr lang="en-US" sz="14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 hasCustomPrompt="1"/>
          </p:nvPr>
        </p:nvSpPr>
        <p:spPr>
          <a:xfrm>
            <a:off x="4811713" y="1058863"/>
            <a:ext cx="3863975" cy="3180758"/>
          </a:xfrm>
        </p:spPr>
        <p:txBody>
          <a:bodyPr/>
          <a:lstStyle>
            <a:lvl1pPr marL="0" indent="0">
              <a:buNone/>
              <a:defRPr sz="2100"/>
            </a:lvl1pPr>
            <a:lvl2pPr marL="188912" indent="0">
              <a:buNone/>
              <a:defRPr sz="2100"/>
            </a:lvl2pPr>
            <a:lvl3pPr marL="365125" indent="0">
              <a:buNone/>
              <a:defRPr sz="2100"/>
            </a:lvl3pPr>
            <a:lvl4pPr marL="541337" indent="0">
              <a:buNone/>
              <a:defRPr sz="2100"/>
            </a:lvl4pPr>
            <a:lvl5pPr marL="717550" indent="0">
              <a:buNone/>
              <a:defRPr sz="2100"/>
            </a:lvl5pPr>
          </a:lstStyle>
          <a:p>
            <a:pPr lvl="0"/>
            <a:r>
              <a:rPr lang="pt-PT" dirty="0" smtClean="0"/>
              <a:t>3. </a:t>
            </a:r>
            <a:r>
              <a:rPr lang="pt-PT" dirty="0" err="1" smtClean="0"/>
              <a:t>Impsum</a:t>
            </a:r>
            <a:r>
              <a:rPr lang="pt-PT" dirty="0" smtClean="0"/>
              <a:t> </a:t>
            </a:r>
            <a:r>
              <a:rPr lang="pt-PT" dirty="0" err="1" smtClean="0"/>
              <a:t>dolor</a:t>
            </a:r>
            <a:r>
              <a:rPr lang="pt-PT" dirty="0" smtClean="0"/>
              <a:t> </a:t>
            </a:r>
            <a:r>
              <a:rPr lang="pt-PT" dirty="0" err="1" smtClean="0"/>
              <a:t>sit</a:t>
            </a:r>
            <a:r>
              <a:rPr lang="pt-PT" dirty="0" smtClean="0"/>
              <a:t> </a:t>
            </a:r>
            <a:r>
              <a:rPr lang="pt-PT" dirty="0" err="1" smtClean="0"/>
              <a:t>amet</a:t>
            </a:r>
            <a:endParaRPr lang="pt-PT" dirty="0" smtClean="0"/>
          </a:p>
          <a:p>
            <a:pPr lvl="0"/>
            <a:r>
              <a:rPr lang="pt-PT" dirty="0" smtClean="0"/>
              <a:t>5. </a:t>
            </a:r>
            <a:r>
              <a:rPr lang="pt-PT" dirty="0" err="1" smtClean="0"/>
              <a:t>Dolor</a:t>
            </a:r>
            <a:r>
              <a:rPr lang="pt-PT" dirty="0" smtClean="0"/>
              <a:t> </a:t>
            </a:r>
            <a:r>
              <a:rPr lang="pt-PT" dirty="0" err="1" smtClean="0"/>
              <a:t>sit</a:t>
            </a:r>
            <a:r>
              <a:rPr lang="pt-PT" dirty="0" smtClean="0"/>
              <a:t> </a:t>
            </a:r>
            <a:r>
              <a:rPr lang="pt-PT" dirty="0" err="1" smtClean="0"/>
              <a:t>amet</a:t>
            </a:r>
            <a:endParaRPr lang="pt-PT" dirty="0" smtClean="0"/>
          </a:p>
          <a:p>
            <a:pPr lvl="0"/>
            <a:r>
              <a:rPr lang="pt-PT" dirty="0" smtClean="0"/>
              <a:t>10. </a:t>
            </a:r>
            <a:r>
              <a:rPr lang="pt-PT" dirty="0" err="1" smtClean="0"/>
              <a:t>Lorem</a:t>
            </a:r>
            <a:r>
              <a:rPr lang="pt-PT" dirty="0" smtClean="0"/>
              <a:t> </a:t>
            </a:r>
            <a:r>
              <a:rPr lang="pt-PT" dirty="0" err="1" smtClean="0"/>
              <a:t>ipsum</a:t>
            </a:r>
            <a:endParaRPr lang="pt-PT" dirty="0" smtClean="0"/>
          </a:p>
          <a:p>
            <a:pPr lvl="0"/>
            <a:r>
              <a:rPr lang="pt-PT" dirty="0" smtClean="0"/>
              <a:t>15. </a:t>
            </a:r>
            <a:r>
              <a:rPr lang="pt-PT" dirty="0" err="1" smtClean="0"/>
              <a:t>Ipsum</a:t>
            </a:r>
            <a:r>
              <a:rPr lang="pt-PT" dirty="0" smtClean="0"/>
              <a:t> </a:t>
            </a:r>
            <a:r>
              <a:rPr lang="pt-PT" dirty="0" err="1" smtClean="0"/>
              <a:t>dolor</a:t>
            </a:r>
            <a:r>
              <a:rPr lang="pt-PT" dirty="0" smtClean="0"/>
              <a:t> </a:t>
            </a:r>
            <a:r>
              <a:rPr lang="pt-PT" dirty="0" err="1" smtClean="0"/>
              <a:t>sit</a:t>
            </a:r>
            <a:r>
              <a:rPr lang="pt-PT" dirty="0" smtClean="0"/>
              <a:t> </a:t>
            </a:r>
            <a:r>
              <a:rPr lang="pt-PT" dirty="0" err="1" smtClean="0"/>
              <a:t>amet</a:t>
            </a:r>
            <a:r>
              <a:rPr lang="pt-PT" dirty="0" smtClean="0"/>
              <a:t> 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5"/>
          </p:nvPr>
        </p:nvSpPr>
        <p:spPr>
          <a:xfrm>
            <a:off x="457199" y="4876006"/>
            <a:ext cx="7787207" cy="215997"/>
          </a:xfrm>
          <a:prstGeom prst="rect">
            <a:avLst/>
          </a:prstGeom>
        </p:spPr>
        <p:txBody>
          <a:bodyPr/>
          <a:lstStyle/>
          <a:p>
            <a:r>
              <a:rPr lang="pt-BR" smtClean="0">
                <a:solidFill>
                  <a:srgbClr val="5F5F5F"/>
                </a:solidFill>
              </a:rPr>
              <a:t>MATERIAL CONFIDENCIAL  |  SLIDE Nº</a:t>
            </a:r>
            <a:endParaRPr lang="pt-BR" dirty="0">
              <a:solidFill>
                <a:srgbClr val="5F5F5F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6"/>
          </p:nvPr>
        </p:nvSpPr>
        <p:spPr>
          <a:xfrm>
            <a:off x="8244408" y="4876006"/>
            <a:ext cx="442392" cy="215997"/>
          </a:xfrm>
          <a:prstGeom prst="rect">
            <a:avLst/>
          </a:prstGeom>
        </p:spPr>
        <p:txBody>
          <a:bodyPr/>
          <a:lstStyle/>
          <a:p>
            <a:fld id="{74850952-3374-434C-8FC6-DE28F8CD25B0}" type="slidenum">
              <a:rPr lang="pt-BR" smtClean="0">
                <a:solidFill>
                  <a:srgbClr val="5F5F5F"/>
                </a:solidFill>
              </a:rPr>
              <a:pPr/>
              <a:t>‹nº›</a:t>
            </a:fld>
            <a:endParaRPr lang="pt-BR" dirty="0">
              <a:solidFill>
                <a:srgbClr val="5F5F5F"/>
              </a:solidFill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468312" y="4478746"/>
            <a:ext cx="2735536" cy="360040"/>
          </a:xfrm>
          <a:prstGeom prst="rect">
            <a:avLst/>
          </a:prstGeom>
          <a:noFill/>
        </p:spPr>
        <p:txBody>
          <a:bodyPr wrap="none" lIns="36000" tIns="36000" rIns="36000" bIns="36000" rtlCol="0" anchor="ctr" anchorCtr="0">
            <a:noAutofit/>
          </a:bodyPr>
          <a:lstStyle/>
          <a:p>
            <a:pPr>
              <a:lnSpc>
                <a:spcPts val="1800"/>
              </a:lnSpc>
            </a:pPr>
            <a:r>
              <a:rPr lang="pt-BR" sz="2100" dirty="0" smtClean="0">
                <a:solidFill>
                  <a:srgbClr val="FF6D00"/>
                </a:solidFill>
                <a:latin typeface="Simplon BP" charset="0"/>
                <a:ea typeface="Simplon BP" charset="0"/>
                <a:cs typeface="Simplon BP" charset="0"/>
              </a:rPr>
              <a:t>TOTAL DE SLIDES:</a:t>
            </a:r>
            <a:endParaRPr lang="en-US" sz="2100" dirty="0" smtClean="0">
              <a:solidFill>
                <a:srgbClr val="FF6D00"/>
              </a:solidFill>
              <a:latin typeface="Simplon BP" charset="0"/>
              <a:ea typeface="Simplon BP" charset="0"/>
              <a:cs typeface="Simplon BP" charset="0"/>
            </a:endParaRPr>
          </a:p>
        </p:txBody>
      </p:sp>
      <p:sp>
        <p:nvSpPr>
          <p:cNvPr id="13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2915618" y="4478746"/>
            <a:ext cx="576262" cy="360040"/>
          </a:xfrm>
          <a:noFill/>
        </p:spPr>
        <p:txBody>
          <a:bodyPr wrap="none" lIns="36000" tIns="36000" rIns="36000" bIns="36000" rtlCol="0" anchor="ctr" anchorCtr="0">
            <a:noAutofit/>
          </a:bodyPr>
          <a:lstStyle>
            <a:lvl1pPr marL="0" indent="0">
              <a:buNone/>
              <a:defRPr lang="en-US" sz="2100" dirty="0">
                <a:solidFill>
                  <a:srgbClr val="FF6D00"/>
                </a:solidFill>
                <a:latin typeface="Simplon BP" charset="0"/>
                <a:ea typeface="Simplon BP" charset="0"/>
                <a:cs typeface="Simplon BP" charset="0"/>
              </a:defRPr>
            </a:lvl1pPr>
          </a:lstStyle>
          <a:p>
            <a:pPr marL="0" lvl="0">
              <a:lnSpc>
                <a:spcPts val="1800"/>
              </a:lnSpc>
              <a:spcAft>
                <a:spcPts val="0"/>
              </a:spcAft>
            </a:pPr>
            <a:r>
              <a:rPr lang="pt-PT" dirty="0" smtClean="0"/>
              <a:t>##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641046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I Titulo Corpo later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8313" y="274638"/>
            <a:ext cx="3879285" cy="4602162"/>
          </a:xfr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ts val="4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pt-PT" dirty="0" smtClean="0"/>
              <a:t>Título </a:t>
            </a:r>
            <a:r>
              <a:rPr lang="pt-PT" dirty="0" err="1" smtClean="0"/>
              <a:t>Lorem</a:t>
            </a:r>
            <a:r>
              <a:rPr lang="pt-PT" dirty="0" smtClean="0"/>
              <a:t> </a:t>
            </a:r>
            <a:r>
              <a:rPr lang="pt-PT" dirty="0" err="1" smtClean="0"/>
              <a:t>ipsum</a:t>
            </a:r>
            <a:r>
              <a:rPr lang="pt-PT" dirty="0" smtClean="0"/>
              <a:t> DOLOR SIT AMET CONSECTETOR LOREM IPSUM INSERIR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4"/>
          </p:nvPr>
        </p:nvSpPr>
        <p:spPr>
          <a:xfrm>
            <a:off x="4787900" y="274638"/>
            <a:ext cx="3887787" cy="460216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>
          <a:xfrm>
            <a:off x="457199" y="4876006"/>
            <a:ext cx="7787207" cy="215997"/>
          </a:xfrm>
          <a:prstGeom prst="rect">
            <a:avLst/>
          </a:prstGeom>
        </p:spPr>
        <p:txBody>
          <a:bodyPr/>
          <a:lstStyle/>
          <a:p>
            <a:r>
              <a:rPr lang="pt-BR" smtClean="0">
                <a:solidFill>
                  <a:srgbClr val="5F5F5F"/>
                </a:solidFill>
              </a:rPr>
              <a:t>MATERIAL CONFIDENCIAL  |  SLIDE Nº</a:t>
            </a:r>
            <a:endParaRPr lang="pt-BR" dirty="0">
              <a:solidFill>
                <a:srgbClr val="5F5F5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>
          <a:xfrm>
            <a:off x="8244408" y="4876006"/>
            <a:ext cx="442392" cy="215997"/>
          </a:xfrm>
          <a:prstGeom prst="rect">
            <a:avLst/>
          </a:prstGeom>
        </p:spPr>
        <p:txBody>
          <a:bodyPr/>
          <a:lstStyle/>
          <a:p>
            <a:fld id="{74850952-3374-434C-8FC6-DE28F8CD25B0}" type="slidenum">
              <a:rPr lang="pt-BR" smtClean="0">
                <a:solidFill>
                  <a:srgbClr val="5F5F5F"/>
                </a:solidFill>
              </a:rPr>
              <a:pPr/>
              <a:t>‹nº›</a:t>
            </a:fld>
            <a:endParaRPr lang="pt-BR" dirty="0">
              <a:solidFill>
                <a:srgbClr val="5F5F5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559665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016">
          <p15:clr>
            <a:srgbClr val="FBAE40"/>
          </p15:clr>
        </p15:guide>
        <p15:guide id="2" pos="2744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p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9"/>
          <p:cNvSpPr>
            <a:spLocks noGrp="1"/>
          </p:cNvSpPr>
          <p:nvPr>
            <p:ph type="ftr" sz="quarter" idx="15"/>
          </p:nvPr>
        </p:nvSpPr>
        <p:spPr>
          <a:xfrm>
            <a:off x="6019678" y="4879182"/>
            <a:ext cx="2447925" cy="273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800" smtClean="0">
                <a:solidFill>
                  <a:schemeClr val="tx1">
                    <a:tint val="75000"/>
                  </a:schemeClr>
                </a:solidFill>
                <a:latin typeface="Simplon BP Regular" pitchFamily="2" charset="0"/>
                <a:cs typeface="Arial"/>
              </a:defRPr>
            </a:lvl1pPr>
          </a:lstStyle>
          <a:p>
            <a:pPr>
              <a:defRPr/>
            </a:pPr>
            <a:r>
              <a:rPr lang="pt-BR" dirty="0">
                <a:solidFill>
                  <a:prstClr val="black">
                    <a:tint val="75000"/>
                  </a:prstClr>
                </a:solidFill>
              </a:rPr>
              <a:t>MATERIAL CONFIDENCIAL  |  SLIDE Nº</a:t>
            </a:r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4"/>
          </p:nvPr>
        </p:nvSpPr>
        <p:spPr>
          <a:xfrm>
            <a:off x="8504113" y="4876006"/>
            <a:ext cx="460375" cy="274638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800">
                <a:solidFill>
                  <a:srgbClr val="7F7F7F"/>
                </a:solidFill>
                <a:latin typeface="Simplon BP Regular" pitchFamily="2" charset="0"/>
              </a:defRPr>
            </a:lvl1pPr>
          </a:lstStyle>
          <a:p>
            <a:pPr>
              <a:defRPr/>
            </a:pPr>
            <a:fld id="{A7771DBD-8228-4A2B-96FC-7283B7EBB7ED}" type="slidenum">
              <a:rPr lang="en-US" altLang="pt-BR" smtClean="0"/>
              <a:pPr>
                <a:defRPr/>
              </a:pPr>
              <a:t>‹nº›</a:t>
            </a:fld>
            <a:endParaRPr lang="en-US" altLang="pt-BR" dirty="0"/>
          </a:p>
        </p:txBody>
      </p:sp>
    </p:spTree>
    <p:extLst>
      <p:ext uri="{BB962C8B-B14F-4D97-AF65-F5344CB8AC3E}">
        <p14:creationId xmlns:p14="http://schemas.microsoft.com/office/powerpoint/2010/main" val="18789784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I Titulo Corpo Lateral Destaq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8313" y="274638"/>
            <a:ext cx="3879285" cy="4602162"/>
          </a:xfr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ts val="4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pt-PT" dirty="0" smtClean="0"/>
              <a:t>Título </a:t>
            </a:r>
            <a:r>
              <a:rPr lang="pt-PT" dirty="0" err="1" smtClean="0"/>
              <a:t>Lorem</a:t>
            </a:r>
            <a:r>
              <a:rPr lang="pt-PT" dirty="0" smtClean="0"/>
              <a:t> </a:t>
            </a:r>
            <a:r>
              <a:rPr lang="pt-PT" dirty="0" err="1" smtClean="0"/>
              <a:t>ipsum</a:t>
            </a:r>
            <a:r>
              <a:rPr lang="pt-PT" dirty="0" smtClean="0"/>
              <a:t> DOLOR SIT AMET CONSECTETOR LOREM IPSUM INSERIR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>
          <a:xfrm>
            <a:off x="457199" y="4876006"/>
            <a:ext cx="7787207" cy="215997"/>
          </a:xfrm>
          <a:prstGeom prst="rect">
            <a:avLst/>
          </a:prstGeom>
        </p:spPr>
        <p:txBody>
          <a:bodyPr/>
          <a:lstStyle/>
          <a:p>
            <a:r>
              <a:rPr lang="pt-BR" smtClean="0">
                <a:solidFill>
                  <a:srgbClr val="5F5F5F"/>
                </a:solidFill>
              </a:rPr>
              <a:t>MATERIAL CONFIDENCIAL  |  SLIDE Nº</a:t>
            </a:r>
            <a:endParaRPr lang="pt-BR" dirty="0">
              <a:solidFill>
                <a:srgbClr val="5F5F5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4"/>
          </p:nvPr>
        </p:nvSpPr>
        <p:spPr>
          <a:xfrm>
            <a:off x="8244408" y="4876006"/>
            <a:ext cx="442392" cy="215997"/>
          </a:xfrm>
          <a:prstGeom prst="rect">
            <a:avLst/>
          </a:prstGeom>
        </p:spPr>
        <p:txBody>
          <a:bodyPr/>
          <a:lstStyle/>
          <a:p>
            <a:fld id="{74850952-3374-434C-8FC6-DE28F8CD25B0}" type="slidenum">
              <a:rPr lang="pt-BR" smtClean="0">
                <a:solidFill>
                  <a:srgbClr val="5F5F5F"/>
                </a:solidFill>
              </a:rPr>
              <a:pPr/>
              <a:t>‹nº›</a:t>
            </a:fld>
            <a:endParaRPr lang="pt-BR" dirty="0">
              <a:solidFill>
                <a:srgbClr val="5F5F5F"/>
              </a:solidFill>
            </a:endParaRP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4787900" y="274638"/>
            <a:ext cx="3898900" cy="4602162"/>
          </a:xfrm>
        </p:spPr>
        <p:txBody>
          <a:bodyPr/>
          <a:lstStyle>
            <a:lvl1pPr marL="233363" indent="-233363">
              <a:buFont typeface="Arial" charset="0"/>
              <a:buChar char="•"/>
              <a:tabLst/>
              <a:defRPr sz="2100">
                <a:solidFill>
                  <a:schemeClr val="tx1"/>
                </a:solidFill>
              </a:defRPr>
            </a:lvl1pPr>
            <a:lvl2pPr>
              <a:defRPr sz="2100"/>
            </a:lvl2pPr>
            <a:lvl3pPr>
              <a:defRPr sz="2100"/>
            </a:lvl3pPr>
            <a:lvl4pPr>
              <a:defRPr sz="2100"/>
            </a:lvl4pPr>
            <a:lvl5pPr>
              <a:defRPr sz="2100"/>
            </a:lvl5pPr>
          </a:lstStyle>
          <a:p>
            <a:pPr lvl="0"/>
            <a:r>
              <a:rPr lang="pt-PT" dirty="0" err="1" smtClean="0"/>
              <a:t>Lorem</a:t>
            </a:r>
            <a:r>
              <a:rPr lang="pt-PT" dirty="0" smtClean="0"/>
              <a:t> </a:t>
            </a:r>
            <a:r>
              <a:rPr lang="pt-PT" dirty="0" err="1" smtClean="0"/>
              <a:t>ipsum</a:t>
            </a:r>
            <a:r>
              <a:rPr lang="pt-PT" dirty="0" smtClean="0"/>
              <a:t> </a:t>
            </a:r>
            <a:r>
              <a:rPr lang="pt-PT" dirty="0" err="1" smtClean="0"/>
              <a:t>sit</a:t>
            </a:r>
            <a:r>
              <a:rPr lang="pt-PT" dirty="0" smtClean="0"/>
              <a:t> </a:t>
            </a:r>
            <a:r>
              <a:rPr lang="pt-PT" dirty="0" err="1" smtClean="0"/>
              <a:t>amet</a:t>
            </a:r>
            <a:r>
              <a:rPr lang="pt-PT" dirty="0" smtClean="0"/>
              <a:t> </a:t>
            </a:r>
            <a:r>
              <a:rPr lang="pt-PT" dirty="0" err="1" smtClean="0"/>
              <a:t>ips</a:t>
            </a:r>
            <a:r>
              <a:rPr lang="pt-PT" dirty="0" smtClean="0"/>
              <a:t>;</a:t>
            </a:r>
          </a:p>
          <a:p>
            <a:pPr lvl="0"/>
            <a:r>
              <a:rPr lang="pt-PT" dirty="0" err="1" smtClean="0"/>
              <a:t>Ipsum</a:t>
            </a:r>
            <a:r>
              <a:rPr lang="pt-PT" dirty="0" smtClean="0"/>
              <a:t> </a:t>
            </a:r>
            <a:r>
              <a:rPr lang="pt-PT" dirty="0" err="1" smtClean="0"/>
              <a:t>dolor</a:t>
            </a:r>
            <a:r>
              <a:rPr lang="pt-PT" dirty="0" smtClean="0"/>
              <a:t> </a:t>
            </a:r>
            <a:r>
              <a:rPr lang="pt-PT" dirty="0" err="1" smtClean="0"/>
              <a:t>sit</a:t>
            </a:r>
            <a:r>
              <a:rPr lang="pt-PT" dirty="0" smtClean="0"/>
              <a:t> </a:t>
            </a:r>
            <a:r>
              <a:rPr lang="pt-PT" dirty="0" err="1" smtClean="0"/>
              <a:t>amet</a:t>
            </a:r>
            <a:r>
              <a:rPr lang="pt-PT" dirty="0" smtClean="0"/>
              <a:t> </a:t>
            </a:r>
            <a:r>
              <a:rPr lang="pt-PT" dirty="0" err="1" smtClean="0"/>
              <a:t>lorem</a:t>
            </a:r>
            <a:r>
              <a:rPr lang="pt-PT" dirty="0" smtClean="0"/>
              <a:t>;</a:t>
            </a:r>
          </a:p>
          <a:p>
            <a:pPr lvl="0"/>
            <a:r>
              <a:rPr lang="pt-PT" dirty="0" err="1" smtClean="0"/>
              <a:t>Lorem</a:t>
            </a:r>
            <a:r>
              <a:rPr lang="pt-PT" dirty="0" smtClean="0"/>
              <a:t> </a:t>
            </a:r>
            <a:r>
              <a:rPr lang="pt-PT" dirty="0" err="1" smtClean="0"/>
              <a:t>dolor</a:t>
            </a:r>
            <a:r>
              <a:rPr lang="pt-PT" dirty="0" smtClean="0"/>
              <a:t> </a:t>
            </a:r>
            <a:r>
              <a:rPr lang="pt-PT" dirty="0" err="1" smtClean="0"/>
              <a:t>sit</a:t>
            </a:r>
            <a:r>
              <a:rPr lang="pt-PT" dirty="0" smtClean="0"/>
              <a:t> </a:t>
            </a:r>
            <a:r>
              <a:rPr lang="pt-PT" dirty="0" err="1" smtClean="0"/>
              <a:t>amet</a:t>
            </a:r>
            <a:r>
              <a:rPr lang="pt-PT" dirty="0" smtClean="0"/>
              <a:t>;</a:t>
            </a:r>
          </a:p>
          <a:p>
            <a:pPr lvl="0"/>
            <a:r>
              <a:rPr lang="pt-PT" dirty="0" err="1" smtClean="0"/>
              <a:t>Lorem</a:t>
            </a:r>
            <a:r>
              <a:rPr lang="pt-PT" dirty="0" smtClean="0"/>
              <a:t> </a:t>
            </a:r>
            <a:r>
              <a:rPr lang="pt-PT" dirty="0" err="1" smtClean="0"/>
              <a:t>ipsum</a:t>
            </a:r>
            <a:r>
              <a:rPr lang="pt-PT" dirty="0" smtClean="0"/>
              <a:t> </a:t>
            </a:r>
            <a:r>
              <a:rPr lang="pt-PT" dirty="0" err="1" smtClean="0"/>
              <a:t>sit</a:t>
            </a:r>
            <a:r>
              <a:rPr lang="pt-PT" dirty="0" smtClean="0"/>
              <a:t> </a:t>
            </a:r>
            <a:r>
              <a:rPr lang="pt-PT" dirty="0" err="1" smtClean="0"/>
              <a:t>lorem</a:t>
            </a:r>
            <a:r>
              <a:rPr lang="pt-PT" dirty="0" smtClean="0"/>
              <a:t>;</a:t>
            </a:r>
          </a:p>
          <a:p>
            <a:pPr lvl="0"/>
            <a:r>
              <a:rPr lang="pt-PT" dirty="0" err="1" smtClean="0"/>
              <a:t>Sit</a:t>
            </a:r>
            <a:r>
              <a:rPr lang="pt-PT" dirty="0" smtClean="0"/>
              <a:t> </a:t>
            </a:r>
            <a:r>
              <a:rPr lang="pt-PT" dirty="0" err="1" smtClean="0"/>
              <a:t>amet</a:t>
            </a:r>
            <a:r>
              <a:rPr lang="pt-PT" dirty="0" smtClean="0"/>
              <a:t>;</a:t>
            </a:r>
          </a:p>
          <a:p>
            <a:pPr lvl="0"/>
            <a:r>
              <a:rPr lang="pt-PT" dirty="0" err="1" smtClean="0"/>
              <a:t>Dolor</a:t>
            </a:r>
            <a:r>
              <a:rPr lang="pt-PT" dirty="0" smtClean="0"/>
              <a:t> </a:t>
            </a:r>
            <a:r>
              <a:rPr lang="pt-PT" dirty="0" err="1" smtClean="0"/>
              <a:t>sit</a:t>
            </a:r>
            <a:r>
              <a:rPr lang="pt-PT" dirty="0" smtClean="0"/>
              <a:t> </a:t>
            </a:r>
            <a:r>
              <a:rPr lang="pt-PT" dirty="0" err="1" smtClean="0"/>
              <a:t>amet</a:t>
            </a:r>
            <a:r>
              <a:rPr lang="pt-PT" dirty="0" smtClean="0"/>
              <a:t>;</a:t>
            </a:r>
          </a:p>
          <a:p>
            <a:pPr lvl="0"/>
            <a:r>
              <a:rPr lang="pt-PT" dirty="0" err="1" smtClean="0"/>
              <a:t>Amet</a:t>
            </a:r>
            <a:r>
              <a:rPr lang="pt-PT" dirty="0" smtClean="0"/>
              <a:t> </a:t>
            </a:r>
            <a:r>
              <a:rPr lang="pt-PT" dirty="0" err="1" smtClean="0"/>
              <a:t>sit</a:t>
            </a:r>
            <a:r>
              <a:rPr lang="pt-PT" dirty="0" smtClean="0"/>
              <a:t> </a:t>
            </a:r>
            <a:r>
              <a:rPr lang="pt-PT" dirty="0" err="1" smtClean="0"/>
              <a:t>lorem</a:t>
            </a:r>
            <a:r>
              <a:rPr lang="pt-PT" dirty="0" smtClean="0"/>
              <a:t> </a:t>
            </a:r>
            <a:r>
              <a:rPr lang="pt-PT" dirty="0" err="1" smtClean="0"/>
              <a:t>ipsum</a:t>
            </a:r>
            <a:r>
              <a:rPr lang="pt-PT" dirty="0" smtClean="0"/>
              <a:t>;</a:t>
            </a:r>
          </a:p>
          <a:p>
            <a:pPr lvl="0"/>
            <a:r>
              <a:rPr lang="pt-PT" dirty="0" err="1" smtClean="0"/>
              <a:t>Lorem</a:t>
            </a:r>
            <a:r>
              <a:rPr lang="pt-PT" dirty="0" smtClean="0"/>
              <a:t> </a:t>
            </a:r>
            <a:r>
              <a:rPr lang="pt-PT" dirty="0" err="1" smtClean="0"/>
              <a:t>ipsum</a:t>
            </a:r>
            <a:r>
              <a:rPr lang="pt-PT" dirty="0" smtClean="0"/>
              <a:t> </a:t>
            </a:r>
            <a:r>
              <a:rPr lang="pt-PT" dirty="0" err="1" smtClean="0"/>
              <a:t>dolor</a:t>
            </a:r>
            <a:r>
              <a:rPr lang="pt-PT" dirty="0" smtClean="0"/>
              <a:t> </a:t>
            </a:r>
            <a:r>
              <a:rPr lang="pt-PT" dirty="0" err="1" smtClean="0"/>
              <a:t>sit</a:t>
            </a:r>
            <a:r>
              <a:rPr lang="pt-PT" dirty="0" smtClean="0"/>
              <a:t> </a:t>
            </a:r>
            <a:r>
              <a:rPr lang="pt-PT" dirty="0" err="1" smtClean="0"/>
              <a:t>amet</a:t>
            </a:r>
            <a:r>
              <a:rPr lang="pt-PT" dirty="0" smtClean="0"/>
              <a:t>.</a:t>
            </a:r>
          </a:p>
          <a:p>
            <a:pPr lvl="0"/>
            <a:endParaRPr lang="pt-PT" dirty="0" smtClean="0"/>
          </a:p>
        </p:txBody>
      </p:sp>
    </p:spTree>
    <p:extLst>
      <p:ext uri="{BB962C8B-B14F-4D97-AF65-F5344CB8AC3E}">
        <p14:creationId xmlns:p14="http://schemas.microsoft.com/office/powerpoint/2010/main" val="313444257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744">
          <p15:clr>
            <a:srgbClr val="FBAE40"/>
          </p15:clr>
        </p15:guide>
        <p15:guide id="2" pos="3016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to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0031" name="Slide do think-cell" r:id="rId4" imgW="270" imgH="270" progId="TCLayout.ActiveDocument.1">
                  <p:embed/>
                </p:oleObj>
              </mc:Choice>
              <mc:Fallback>
                <p:oleObj name="Slide do think-cell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Footer Placeholder 9"/>
          <p:cNvSpPr>
            <a:spLocks noGrp="1"/>
          </p:cNvSpPr>
          <p:nvPr>
            <p:ph type="ftr" sz="quarter" idx="15"/>
          </p:nvPr>
        </p:nvSpPr>
        <p:spPr>
          <a:xfrm>
            <a:off x="6019678" y="4879182"/>
            <a:ext cx="2447925" cy="273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800" smtClean="0">
                <a:solidFill>
                  <a:schemeClr val="tx1">
                    <a:tint val="75000"/>
                  </a:schemeClr>
                </a:solidFill>
                <a:latin typeface="Simplon BP Regular" pitchFamily="2" charset="0"/>
                <a:cs typeface="Arial"/>
              </a:defRPr>
            </a:lvl1pPr>
          </a:lstStyle>
          <a:p>
            <a:pPr>
              <a:defRPr/>
            </a:pPr>
            <a:r>
              <a:rPr lang="pt-BR" dirty="0">
                <a:solidFill>
                  <a:prstClr val="black">
                    <a:tint val="75000"/>
                  </a:prstClr>
                </a:solidFill>
              </a:rPr>
              <a:t>MATERIAL CONFIDENCIAL  |  SLIDE Nº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4"/>
          </p:nvPr>
        </p:nvSpPr>
        <p:spPr>
          <a:xfrm>
            <a:off x="8504113" y="4876006"/>
            <a:ext cx="460375" cy="274638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800">
                <a:solidFill>
                  <a:srgbClr val="7F7F7F"/>
                </a:solidFill>
                <a:latin typeface="Simplon BP Regular" pitchFamily="2" charset="0"/>
              </a:defRPr>
            </a:lvl1pPr>
          </a:lstStyle>
          <a:p>
            <a:pPr>
              <a:defRPr/>
            </a:pPr>
            <a:fld id="{A7771DBD-8228-4A2B-96FC-7283B7EBB7ED}" type="slidenum">
              <a:rPr lang="en-US" altLang="pt-BR" smtClean="0"/>
              <a:pPr>
                <a:defRPr/>
              </a:pPr>
              <a:t>‹nº›</a:t>
            </a:fld>
            <a:endParaRPr lang="en-US" altLang="pt-BR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42875" y="34925"/>
            <a:ext cx="8821613" cy="85725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4200" i="0">
                <a:solidFill>
                  <a:srgbClr val="00CEFF"/>
                </a:solidFill>
                <a:latin typeface="Simplon Oi Headline" pitchFamily="2" charset="0"/>
              </a:defRPr>
            </a:lvl1pPr>
          </a:lstStyle>
          <a:p>
            <a:r>
              <a:rPr lang="pt-BR" dirty="0" smtClean="0"/>
              <a:t>Clique para editar o título mestre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333594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Oi Capa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6D00"/>
                </a:solidFill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006715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CAP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C:\Users\oi200333\AppData\Local\Microsoft\Windows\Temporary Internet Files\Content.Outlook\A6QMUCU8\OIOI 0004 008 AF 160105 Logomarca_RGB_Roxo_1H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8657" y="2410805"/>
            <a:ext cx="3368020" cy="2381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464029" y="654801"/>
            <a:ext cx="7553536" cy="1292662"/>
          </a:xfrm>
          <a:prstGeom prst="rect">
            <a:avLst/>
          </a:prstGeom>
        </p:spPr>
        <p:txBody>
          <a:bodyPr lIns="91420" tIns="45709" rIns="91420" bIns="45709"/>
          <a:lstStyle>
            <a:lvl1pPr>
              <a:lnSpc>
                <a:spcPts val="3399"/>
              </a:lnSpc>
              <a:defRPr sz="4400" i="0">
                <a:solidFill>
                  <a:srgbClr val="A02BFF"/>
                </a:solidFill>
                <a:latin typeface="Simplon BP Bold" pitchFamily="2" charset="0"/>
              </a:defRPr>
            </a:lvl1pPr>
          </a:lstStyle>
          <a:p>
            <a:r>
              <a:rPr lang="pt-BR" dirty="0" smtClean="0"/>
              <a:t>ANÁLISE DE RESULTADOS </a:t>
            </a:r>
            <a:br>
              <a:rPr lang="pt-BR" dirty="0" smtClean="0"/>
            </a:br>
            <a:r>
              <a:rPr lang="pt-BR" dirty="0" smtClean="0"/>
              <a:t/>
            </a:r>
            <a:br>
              <a:rPr lang="pt-BR" dirty="0" smtClean="0"/>
            </a:br>
            <a:r>
              <a:rPr lang="pt-BR" dirty="0" smtClean="0"/>
              <a:t>FEVEREIRO 2016</a:t>
            </a:r>
            <a:endParaRPr lang="pt-BR" sz="4200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453534" y="2480698"/>
            <a:ext cx="6720127" cy="10002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rgbClr val="4D4D4D"/>
                </a:solidFill>
                <a:latin typeface="Simplon BP Bold" pitchFamily="2" charset="0"/>
              </a:defRPr>
            </a:lvl1pPr>
          </a:lstStyle>
          <a:p>
            <a:r>
              <a:rPr lang="pt-BR" dirty="0" smtClean="0">
                <a:latin typeface="Simplon BP Regular" pitchFamily="2" charset="0"/>
              </a:rPr>
              <a:t>Apresentação ao Conselho de Administração</a:t>
            </a:r>
          </a:p>
          <a:p>
            <a:endParaRPr lang="pt-BR" dirty="0" smtClean="0">
              <a:latin typeface="Simplon BP Regular" pitchFamily="2" charset="0"/>
            </a:endParaRPr>
          </a:p>
          <a:p>
            <a:r>
              <a:rPr lang="pt-BR" sz="1600" dirty="0" smtClean="0">
                <a:latin typeface="Simplon BP Regular" pitchFamily="2" charset="0"/>
              </a:rPr>
              <a:t>Rio de Janeiro, 29 de Março 2016</a:t>
            </a:r>
            <a:endParaRPr lang="pt-BR" dirty="0">
              <a:latin typeface="Simplon BP Regular" pitchFamily="2" charset="0"/>
            </a:endParaRPr>
          </a:p>
        </p:txBody>
      </p:sp>
      <p:pic>
        <p:nvPicPr>
          <p:cNvPr id="6" name="Picture 3" descr="C:\Users\oi200333\AppData\Local\Microsoft\Windows\Temporary Internet Files\Content.Outlook\A6QMUCU8\OIOI 0004 008 AF 160105 Logomarca_RGB_Roxo_1H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8657" y="2410805"/>
            <a:ext cx="3368020" cy="2381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51199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1"/>
          <p:cNvSpPr txBox="1">
            <a:spLocks/>
          </p:cNvSpPr>
          <p:nvPr userDrawn="1"/>
        </p:nvSpPr>
        <p:spPr bwMode="auto">
          <a:xfrm>
            <a:off x="8828748" y="4932660"/>
            <a:ext cx="460375" cy="274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0" tIns="45709" rIns="91420" bIns="45709"/>
          <a:lstStyle>
            <a:defPPr>
              <a:defRPr lang="en-US"/>
            </a:defPPr>
            <a:lvl1pPr marL="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Arial" charset="0"/>
              </a:defRPr>
            </a:lvl1pPr>
            <a:lvl2pPr marL="742950" indent="-28575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2pPr>
            <a:lvl3pPr marL="1143000" indent="-22860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3pPr>
            <a:lvl4pPr marL="1600200" indent="-22860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4pPr>
            <a:lvl5pPr marL="2057400" indent="-22860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5pPr>
            <a:lvl6pPr marL="25146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6pPr>
            <a:lvl7pPr marL="29718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7pPr>
            <a:lvl8pPr marL="34290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8pPr>
            <a:lvl9pPr marL="38862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9543D946-5134-1748-A050-11636790511E}" type="slidenum">
              <a:rPr lang="en-US" sz="1100" smtClean="0">
                <a:solidFill>
                  <a:srgbClr val="4D4D4D"/>
                </a:solidFill>
                <a:latin typeface="Simplon BP Regular"/>
                <a:cs typeface="Simplon BP Regular"/>
              </a:rPr>
              <a:pPr eaLnBrk="1" hangingPunct="1"/>
              <a:t>‹nº›</a:t>
            </a:fld>
            <a:endParaRPr lang="en-US" sz="1100" dirty="0">
              <a:solidFill>
                <a:srgbClr val="4D4D4D"/>
              </a:solidFill>
              <a:latin typeface="Simplon BP Regular"/>
              <a:cs typeface="Simplon BP Regular"/>
            </a:endParaRPr>
          </a:p>
        </p:txBody>
      </p:sp>
      <p:sp>
        <p:nvSpPr>
          <p:cNvPr id="17" name="CaixaDeTexto 16"/>
          <p:cNvSpPr txBox="1"/>
          <p:nvPr userDrawn="1"/>
        </p:nvSpPr>
        <p:spPr>
          <a:xfrm>
            <a:off x="272955" y="322263"/>
            <a:ext cx="2538484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ts val="1800"/>
              </a:lnSpc>
              <a:spcBef>
                <a:spcPts val="800"/>
              </a:spcBef>
            </a:pPr>
            <a:endParaRPr lang="pt-BR" sz="2000" i="1" dirty="0" smtClean="0">
              <a:solidFill>
                <a:srgbClr val="000000"/>
              </a:solidFill>
              <a:latin typeface="Simplon BP Regular" pitchFamily="2" charset="0"/>
            </a:endParaRPr>
          </a:p>
        </p:txBody>
      </p:sp>
      <p:sp>
        <p:nvSpPr>
          <p:cNvPr id="18" name="Rectangle 7"/>
          <p:cNvSpPr>
            <a:spLocks noGrp="1" noChangeArrowheads="1"/>
          </p:cNvSpPr>
          <p:nvPr>
            <p:ph type="title" hasCustomPrompt="1"/>
            <p:custDataLst>
              <p:tags r:id="rId1"/>
            </p:custDataLst>
          </p:nvPr>
        </p:nvSpPr>
        <p:spPr bwMode="auto">
          <a:xfrm>
            <a:off x="177696" y="26300"/>
            <a:ext cx="8267700" cy="2871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77907" tIns="38953" rIns="77907" bIns="38953" numCol="1" anchor="ctr" anchorCtr="0" compatLnSpc="1">
            <a:prstTxWarp prst="textNoShape">
              <a:avLst/>
            </a:prstTxWarp>
          </a:bodyPr>
          <a:lstStyle>
            <a:lvl1pPr algn="l" defTabSz="793531" rtl="0" fontAlgn="base">
              <a:spcBef>
                <a:spcPct val="0"/>
              </a:spcBef>
              <a:spcAft>
                <a:spcPct val="0"/>
              </a:spcAft>
              <a:defRPr lang="pt-BR" sz="1300" b="1" i="0" kern="1200" dirty="0" smtClean="0">
                <a:solidFill>
                  <a:srgbClr val="A02BFF"/>
                </a:solidFill>
                <a:latin typeface="Simplon BP Bold" pitchFamily="2" charset="0"/>
                <a:ea typeface="Verdana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pt-BR" dirty="0" smtClean="0"/>
              <a:t>CLIQUE PARA EDITAR O ESTILO DO TÍTULO MESTRE</a:t>
            </a:r>
          </a:p>
        </p:txBody>
      </p:sp>
      <p:sp>
        <p:nvSpPr>
          <p:cNvPr id="19" name="Espaço Reservado para Texto 9"/>
          <p:cNvSpPr>
            <a:spLocks noGrp="1"/>
          </p:cNvSpPr>
          <p:nvPr>
            <p:ph type="body" sz="quarter" idx="10"/>
            <p:custDataLst>
              <p:tags r:id="rId2"/>
            </p:custDataLst>
          </p:nvPr>
        </p:nvSpPr>
        <p:spPr>
          <a:xfrm>
            <a:off x="177696" y="292920"/>
            <a:ext cx="8212962" cy="230832"/>
          </a:xfrm>
          <a:prstGeom prst="rect">
            <a:avLst/>
          </a:prstGeom>
        </p:spPr>
        <p:txBody>
          <a:bodyPr lIns="91420" tIns="45709" rIns="91420" bIns="45709"/>
          <a:lstStyle>
            <a:lvl1pPr marL="0" indent="0">
              <a:buNone/>
              <a:defRPr lang="pt-BR" sz="1500" b="0" kern="1200" baseline="0" dirty="0" smtClean="0">
                <a:solidFill>
                  <a:srgbClr val="4D4D4D"/>
                </a:solidFill>
                <a:latin typeface="Simplon Oi Headline" pitchFamily="2" charset="0"/>
                <a:ea typeface="+mj-ea"/>
                <a:cs typeface="Arial" panose="020B0604020202020204" pitchFamily="34" charset="0"/>
              </a:defRPr>
            </a:lvl1pPr>
            <a:lvl2pPr marL="1352" indent="0">
              <a:buNone/>
              <a:defRPr/>
            </a:lvl2pPr>
          </a:lstStyle>
          <a:p>
            <a:pPr lvl="0"/>
            <a:r>
              <a:rPr lang="pt-BR" dirty="0" smtClean="0"/>
              <a:t>Clique para editar o texto mestre</a:t>
            </a:r>
          </a:p>
        </p:txBody>
      </p:sp>
      <p:pic>
        <p:nvPicPr>
          <p:cNvPr id="21" name="Picture 3" descr="C:\Users\oi200333\AppData\Local\Microsoft\Windows\Temporary Internet Files\Content.Outlook\A6QMUCU8\OIOI 0004 008 AF 160105 Logomarca_RGB_Roxo_1H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7594" y="4123"/>
            <a:ext cx="696769" cy="492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63410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i Indi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FF6D00"/>
                </a:solidFill>
              </a:defRPr>
            </a:lvl1pPr>
          </a:lstStyle>
          <a:p>
            <a:r>
              <a:rPr lang="pt-PT" dirty="0" smtClean="0"/>
              <a:t>Índice</a:t>
            </a:r>
            <a:endParaRPr lang="en-US" dirty="0"/>
          </a:p>
        </p:txBody>
      </p:sp>
      <p:sp>
        <p:nvSpPr>
          <p:cNvPr id="10" name="Title 22"/>
          <p:cNvSpPr txBox="1">
            <a:spLocks/>
          </p:cNvSpPr>
          <p:nvPr userDrawn="1"/>
        </p:nvSpPr>
        <p:spPr>
          <a:xfrm>
            <a:off x="4811667" y="274639"/>
            <a:ext cx="3864021" cy="46473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/>
          <a:lstStyle>
            <a:lvl1pPr algn="l" defTabSz="457200" rtl="0" eaLnBrk="1" latinLnBrk="0" hangingPunct="1">
              <a:lnSpc>
                <a:spcPts val="6800"/>
              </a:lnSpc>
              <a:spcBef>
                <a:spcPts val="3300"/>
              </a:spcBef>
              <a:buNone/>
              <a:defRPr sz="6600" b="0" i="1" kern="1200" baseline="0">
                <a:solidFill>
                  <a:schemeClr val="tx1"/>
                </a:solidFill>
                <a:latin typeface="Georgia"/>
                <a:ea typeface="+mj-ea"/>
                <a:cs typeface="Georgia"/>
              </a:defRPr>
            </a:lvl1pPr>
          </a:lstStyle>
          <a:p>
            <a:pPr>
              <a:lnSpc>
                <a:spcPts val="4200"/>
              </a:lnSpc>
              <a:spcBef>
                <a:spcPts val="0"/>
              </a:spcBef>
            </a:pPr>
            <a:r>
              <a:rPr lang="pt-BR" sz="2100" i="0" dirty="0" smtClean="0">
                <a:solidFill>
                  <a:srgbClr val="FF6D00"/>
                </a:solidFill>
                <a:latin typeface="Simplon BP Bold"/>
                <a:cs typeface="Simplon BP Bold"/>
              </a:rPr>
              <a:t>SUMÁRIO EXECUTIVO</a:t>
            </a:r>
            <a:endParaRPr lang="en-US" sz="2100" i="0" dirty="0">
              <a:solidFill>
                <a:srgbClr val="FF6D00"/>
              </a:solidFill>
              <a:latin typeface="Simplon BP Bold"/>
              <a:cs typeface="Simplon BP Bold"/>
            </a:endParaRP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2" hasCustomPrompt="1"/>
          </p:nvPr>
        </p:nvSpPr>
        <p:spPr>
          <a:xfrm>
            <a:off x="468313" y="1058863"/>
            <a:ext cx="3887787" cy="3180758"/>
          </a:xfrm>
        </p:spPr>
        <p:txBody>
          <a:bodyPr/>
          <a:lstStyle>
            <a:lvl1pPr marL="0" indent="0">
              <a:buNone/>
              <a:defRPr/>
            </a:lvl1pPr>
            <a:lvl2pPr marL="188912" indent="0">
              <a:buNone/>
              <a:defRPr/>
            </a:lvl2pPr>
            <a:lvl3pPr marL="365125" indent="0">
              <a:buNone/>
              <a:defRPr/>
            </a:lvl3pPr>
            <a:lvl4pPr marL="541337" indent="0">
              <a:buNone/>
              <a:defRPr/>
            </a:lvl4pPr>
            <a:lvl5pPr marL="717550" indent="0">
              <a:buNone/>
              <a:defRPr/>
            </a:lvl5pPr>
          </a:lstStyle>
          <a:p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Lorem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ipsum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dolor sit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amet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,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consectetuer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adipiscing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elit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,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sed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diam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nonummy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nibh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euismod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tincidunt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ut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laoreet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dolore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magna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aliquam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erat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volutpat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.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Ut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wisi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enim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ad minim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veniam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,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quis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nostrud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exerci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tation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ullamcorper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suscipit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lobortis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nisl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ut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aliquip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ex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ea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commodo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consequat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. </a:t>
            </a:r>
            <a:endParaRPr lang="en-US" sz="14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 hasCustomPrompt="1"/>
          </p:nvPr>
        </p:nvSpPr>
        <p:spPr>
          <a:xfrm>
            <a:off x="4811713" y="1058863"/>
            <a:ext cx="3863975" cy="3180758"/>
          </a:xfrm>
        </p:spPr>
        <p:txBody>
          <a:bodyPr/>
          <a:lstStyle>
            <a:lvl1pPr marL="0" indent="0">
              <a:buNone/>
              <a:defRPr sz="2100"/>
            </a:lvl1pPr>
            <a:lvl2pPr marL="188912" indent="0">
              <a:buNone/>
              <a:defRPr sz="2100"/>
            </a:lvl2pPr>
            <a:lvl3pPr marL="365125" indent="0">
              <a:buNone/>
              <a:defRPr sz="2100"/>
            </a:lvl3pPr>
            <a:lvl4pPr marL="541337" indent="0">
              <a:buNone/>
              <a:defRPr sz="2100"/>
            </a:lvl4pPr>
            <a:lvl5pPr marL="717550" indent="0">
              <a:buNone/>
              <a:defRPr sz="2100"/>
            </a:lvl5pPr>
          </a:lstStyle>
          <a:p>
            <a:pPr lvl="0"/>
            <a:r>
              <a:rPr lang="pt-PT" dirty="0" smtClean="0"/>
              <a:t>3. </a:t>
            </a:r>
            <a:r>
              <a:rPr lang="pt-PT" dirty="0" err="1" smtClean="0"/>
              <a:t>Impsum</a:t>
            </a:r>
            <a:r>
              <a:rPr lang="pt-PT" dirty="0" smtClean="0"/>
              <a:t> </a:t>
            </a:r>
            <a:r>
              <a:rPr lang="pt-PT" dirty="0" err="1" smtClean="0"/>
              <a:t>dolor</a:t>
            </a:r>
            <a:r>
              <a:rPr lang="pt-PT" dirty="0" smtClean="0"/>
              <a:t> </a:t>
            </a:r>
            <a:r>
              <a:rPr lang="pt-PT" dirty="0" err="1" smtClean="0"/>
              <a:t>sit</a:t>
            </a:r>
            <a:r>
              <a:rPr lang="pt-PT" dirty="0" smtClean="0"/>
              <a:t> </a:t>
            </a:r>
            <a:r>
              <a:rPr lang="pt-PT" dirty="0" err="1" smtClean="0"/>
              <a:t>amet</a:t>
            </a:r>
            <a:endParaRPr lang="pt-PT" dirty="0" smtClean="0"/>
          </a:p>
          <a:p>
            <a:pPr lvl="0"/>
            <a:r>
              <a:rPr lang="pt-PT" dirty="0" smtClean="0"/>
              <a:t>5. </a:t>
            </a:r>
            <a:r>
              <a:rPr lang="pt-PT" dirty="0" err="1" smtClean="0"/>
              <a:t>Dolor</a:t>
            </a:r>
            <a:r>
              <a:rPr lang="pt-PT" dirty="0" smtClean="0"/>
              <a:t> </a:t>
            </a:r>
            <a:r>
              <a:rPr lang="pt-PT" dirty="0" err="1" smtClean="0"/>
              <a:t>sit</a:t>
            </a:r>
            <a:r>
              <a:rPr lang="pt-PT" dirty="0" smtClean="0"/>
              <a:t> </a:t>
            </a:r>
            <a:r>
              <a:rPr lang="pt-PT" dirty="0" err="1" smtClean="0"/>
              <a:t>amet</a:t>
            </a:r>
            <a:endParaRPr lang="pt-PT" dirty="0" smtClean="0"/>
          </a:p>
          <a:p>
            <a:pPr lvl="0"/>
            <a:r>
              <a:rPr lang="pt-PT" dirty="0" smtClean="0"/>
              <a:t>10. </a:t>
            </a:r>
            <a:r>
              <a:rPr lang="pt-PT" dirty="0" err="1" smtClean="0"/>
              <a:t>Lorem</a:t>
            </a:r>
            <a:r>
              <a:rPr lang="pt-PT" dirty="0" smtClean="0"/>
              <a:t> </a:t>
            </a:r>
            <a:r>
              <a:rPr lang="pt-PT" dirty="0" err="1" smtClean="0"/>
              <a:t>ipsum</a:t>
            </a:r>
            <a:endParaRPr lang="pt-PT" dirty="0" smtClean="0"/>
          </a:p>
          <a:p>
            <a:pPr lvl="0"/>
            <a:r>
              <a:rPr lang="pt-PT" dirty="0" smtClean="0"/>
              <a:t>15. </a:t>
            </a:r>
            <a:r>
              <a:rPr lang="pt-PT" dirty="0" err="1" smtClean="0"/>
              <a:t>Ipsum</a:t>
            </a:r>
            <a:r>
              <a:rPr lang="pt-PT" dirty="0" smtClean="0"/>
              <a:t> </a:t>
            </a:r>
            <a:r>
              <a:rPr lang="pt-PT" dirty="0" err="1" smtClean="0"/>
              <a:t>dolor</a:t>
            </a:r>
            <a:r>
              <a:rPr lang="pt-PT" dirty="0" smtClean="0"/>
              <a:t> </a:t>
            </a:r>
            <a:r>
              <a:rPr lang="pt-PT" dirty="0" err="1" smtClean="0"/>
              <a:t>sit</a:t>
            </a:r>
            <a:r>
              <a:rPr lang="pt-PT" dirty="0" smtClean="0"/>
              <a:t> </a:t>
            </a:r>
            <a:r>
              <a:rPr lang="pt-PT" dirty="0" err="1" smtClean="0"/>
              <a:t>amet</a:t>
            </a:r>
            <a:r>
              <a:rPr lang="pt-PT" dirty="0" smtClean="0"/>
              <a:t> 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5"/>
          </p:nvPr>
        </p:nvSpPr>
        <p:spPr>
          <a:xfrm>
            <a:off x="457199" y="4876006"/>
            <a:ext cx="7787207" cy="215997"/>
          </a:xfrm>
          <a:prstGeom prst="rect">
            <a:avLst/>
          </a:prstGeom>
        </p:spPr>
        <p:txBody>
          <a:bodyPr/>
          <a:lstStyle/>
          <a:p>
            <a:r>
              <a:rPr lang="pt-BR" smtClean="0">
                <a:solidFill>
                  <a:srgbClr val="5F5F5F"/>
                </a:solidFill>
              </a:rPr>
              <a:t>MATERIAL CONFIDENCIAL  |  SLIDE Nº</a:t>
            </a:r>
            <a:endParaRPr lang="pt-BR" dirty="0">
              <a:solidFill>
                <a:srgbClr val="5F5F5F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6"/>
          </p:nvPr>
        </p:nvSpPr>
        <p:spPr>
          <a:xfrm>
            <a:off x="8244408" y="4876006"/>
            <a:ext cx="442392" cy="215997"/>
          </a:xfrm>
          <a:prstGeom prst="rect">
            <a:avLst/>
          </a:prstGeom>
        </p:spPr>
        <p:txBody>
          <a:bodyPr/>
          <a:lstStyle/>
          <a:p>
            <a:fld id="{74850952-3374-434C-8FC6-DE28F8CD25B0}" type="slidenum">
              <a:rPr lang="pt-BR" smtClean="0">
                <a:solidFill>
                  <a:srgbClr val="5F5F5F"/>
                </a:solidFill>
              </a:rPr>
              <a:pPr/>
              <a:t>‹nº›</a:t>
            </a:fld>
            <a:endParaRPr lang="pt-BR" dirty="0">
              <a:solidFill>
                <a:srgbClr val="5F5F5F"/>
              </a:solidFill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468312" y="4478746"/>
            <a:ext cx="2735536" cy="360040"/>
          </a:xfrm>
          <a:prstGeom prst="rect">
            <a:avLst/>
          </a:prstGeom>
          <a:noFill/>
        </p:spPr>
        <p:txBody>
          <a:bodyPr wrap="none" lIns="36000" tIns="36000" rIns="36000" bIns="36000" rtlCol="0" anchor="ctr" anchorCtr="0">
            <a:noAutofit/>
          </a:bodyPr>
          <a:lstStyle/>
          <a:p>
            <a:pPr>
              <a:lnSpc>
                <a:spcPts val="1800"/>
              </a:lnSpc>
            </a:pPr>
            <a:r>
              <a:rPr lang="pt-BR" sz="2100" dirty="0" smtClean="0">
                <a:solidFill>
                  <a:srgbClr val="FF6D00"/>
                </a:solidFill>
                <a:latin typeface="Simplon BP" charset="0"/>
                <a:ea typeface="Simplon BP" charset="0"/>
                <a:cs typeface="Simplon BP" charset="0"/>
              </a:rPr>
              <a:t>TOTAL DE SLIDES:</a:t>
            </a:r>
            <a:endParaRPr lang="en-US" sz="2100" dirty="0" smtClean="0">
              <a:solidFill>
                <a:srgbClr val="FF6D00"/>
              </a:solidFill>
              <a:latin typeface="Simplon BP" charset="0"/>
              <a:ea typeface="Simplon BP" charset="0"/>
              <a:cs typeface="Simplon BP" charset="0"/>
            </a:endParaRPr>
          </a:p>
        </p:txBody>
      </p:sp>
      <p:sp>
        <p:nvSpPr>
          <p:cNvPr id="13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2915618" y="4478746"/>
            <a:ext cx="576262" cy="360040"/>
          </a:xfrm>
          <a:noFill/>
        </p:spPr>
        <p:txBody>
          <a:bodyPr wrap="none" lIns="36000" tIns="36000" rIns="36000" bIns="36000" rtlCol="0" anchor="ctr" anchorCtr="0">
            <a:noAutofit/>
          </a:bodyPr>
          <a:lstStyle>
            <a:lvl1pPr marL="0" indent="0">
              <a:buNone/>
              <a:defRPr lang="en-US" sz="2100" dirty="0">
                <a:solidFill>
                  <a:srgbClr val="FF6D00"/>
                </a:solidFill>
                <a:latin typeface="Simplon BP" charset="0"/>
                <a:ea typeface="Simplon BP" charset="0"/>
                <a:cs typeface="Simplon BP" charset="0"/>
              </a:defRPr>
            </a:lvl1pPr>
          </a:lstStyle>
          <a:p>
            <a:pPr marL="0" lvl="0">
              <a:lnSpc>
                <a:spcPts val="1800"/>
              </a:lnSpc>
              <a:spcAft>
                <a:spcPts val="0"/>
              </a:spcAft>
            </a:pPr>
            <a:r>
              <a:rPr lang="pt-PT" dirty="0" smtClean="0"/>
              <a:t>##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983470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I Titulo Corpo later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8313" y="274638"/>
            <a:ext cx="3879285" cy="4602162"/>
          </a:xfr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ts val="4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pt-PT" dirty="0" smtClean="0"/>
              <a:t>Título </a:t>
            </a:r>
            <a:r>
              <a:rPr lang="pt-PT" dirty="0" err="1" smtClean="0"/>
              <a:t>Lorem</a:t>
            </a:r>
            <a:r>
              <a:rPr lang="pt-PT" dirty="0" smtClean="0"/>
              <a:t> </a:t>
            </a:r>
            <a:r>
              <a:rPr lang="pt-PT" dirty="0" err="1" smtClean="0"/>
              <a:t>ipsum</a:t>
            </a:r>
            <a:r>
              <a:rPr lang="pt-PT" dirty="0" smtClean="0"/>
              <a:t> DOLOR SIT AMET CONSECTETOR LOREM IPSUM INSERIR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4"/>
          </p:nvPr>
        </p:nvSpPr>
        <p:spPr>
          <a:xfrm>
            <a:off x="4787900" y="274638"/>
            <a:ext cx="3887787" cy="460216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>
          <a:xfrm>
            <a:off x="457199" y="4876006"/>
            <a:ext cx="7787207" cy="215997"/>
          </a:xfrm>
          <a:prstGeom prst="rect">
            <a:avLst/>
          </a:prstGeom>
        </p:spPr>
        <p:txBody>
          <a:bodyPr/>
          <a:lstStyle/>
          <a:p>
            <a:r>
              <a:rPr lang="pt-BR" smtClean="0">
                <a:solidFill>
                  <a:srgbClr val="5F5F5F"/>
                </a:solidFill>
              </a:rPr>
              <a:t>MATERIAL CONFIDENCIAL  |  SLIDE Nº</a:t>
            </a:r>
            <a:endParaRPr lang="pt-BR" dirty="0">
              <a:solidFill>
                <a:srgbClr val="5F5F5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>
          <a:xfrm>
            <a:off x="8244408" y="4876006"/>
            <a:ext cx="442392" cy="215997"/>
          </a:xfrm>
          <a:prstGeom prst="rect">
            <a:avLst/>
          </a:prstGeom>
        </p:spPr>
        <p:txBody>
          <a:bodyPr/>
          <a:lstStyle/>
          <a:p>
            <a:fld id="{74850952-3374-434C-8FC6-DE28F8CD25B0}" type="slidenum">
              <a:rPr lang="pt-BR" smtClean="0">
                <a:solidFill>
                  <a:srgbClr val="5F5F5F"/>
                </a:solidFill>
              </a:rPr>
              <a:pPr/>
              <a:t>‹nº›</a:t>
            </a:fld>
            <a:endParaRPr lang="pt-BR" dirty="0">
              <a:solidFill>
                <a:srgbClr val="5F5F5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388384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016">
          <p15:clr>
            <a:srgbClr val="FBAE40"/>
          </p15:clr>
        </p15:guide>
        <p15:guide id="2" pos="2744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I Titulo Corpo Lateral Destaq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8313" y="274638"/>
            <a:ext cx="3879285" cy="4602162"/>
          </a:xfr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ts val="4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pt-PT" dirty="0" smtClean="0"/>
              <a:t>Título </a:t>
            </a:r>
            <a:r>
              <a:rPr lang="pt-PT" dirty="0" err="1" smtClean="0"/>
              <a:t>Lorem</a:t>
            </a:r>
            <a:r>
              <a:rPr lang="pt-PT" dirty="0" smtClean="0"/>
              <a:t> </a:t>
            </a:r>
            <a:r>
              <a:rPr lang="pt-PT" dirty="0" err="1" smtClean="0"/>
              <a:t>ipsum</a:t>
            </a:r>
            <a:r>
              <a:rPr lang="pt-PT" dirty="0" smtClean="0"/>
              <a:t> DOLOR SIT AMET CONSECTETOR LOREM IPSUM INSERIR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>
          <a:xfrm>
            <a:off x="457199" y="4876006"/>
            <a:ext cx="7787207" cy="215997"/>
          </a:xfrm>
          <a:prstGeom prst="rect">
            <a:avLst/>
          </a:prstGeom>
        </p:spPr>
        <p:txBody>
          <a:bodyPr/>
          <a:lstStyle/>
          <a:p>
            <a:r>
              <a:rPr lang="pt-BR" smtClean="0">
                <a:solidFill>
                  <a:srgbClr val="5F5F5F"/>
                </a:solidFill>
              </a:rPr>
              <a:t>MATERIAL CONFIDENCIAL  |  SLIDE Nº</a:t>
            </a:r>
            <a:endParaRPr lang="pt-BR" dirty="0">
              <a:solidFill>
                <a:srgbClr val="5F5F5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4"/>
          </p:nvPr>
        </p:nvSpPr>
        <p:spPr>
          <a:xfrm>
            <a:off x="8244408" y="4876006"/>
            <a:ext cx="442392" cy="215997"/>
          </a:xfrm>
          <a:prstGeom prst="rect">
            <a:avLst/>
          </a:prstGeom>
        </p:spPr>
        <p:txBody>
          <a:bodyPr/>
          <a:lstStyle/>
          <a:p>
            <a:fld id="{74850952-3374-434C-8FC6-DE28F8CD25B0}" type="slidenum">
              <a:rPr lang="pt-BR" smtClean="0">
                <a:solidFill>
                  <a:srgbClr val="5F5F5F"/>
                </a:solidFill>
              </a:rPr>
              <a:pPr/>
              <a:t>‹nº›</a:t>
            </a:fld>
            <a:endParaRPr lang="pt-BR" dirty="0">
              <a:solidFill>
                <a:srgbClr val="5F5F5F"/>
              </a:solidFill>
            </a:endParaRP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4787900" y="274638"/>
            <a:ext cx="3898900" cy="4602162"/>
          </a:xfrm>
        </p:spPr>
        <p:txBody>
          <a:bodyPr/>
          <a:lstStyle>
            <a:lvl1pPr marL="233363" indent="-233363">
              <a:buFont typeface="Arial" charset="0"/>
              <a:buChar char="•"/>
              <a:tabLst/>
              <a:defRPr sz="2100">
                <a:solidFill>
                  <a:schemeClr val="tx1"/>
                </a:solidFill>
              </a:defRPr>
            </a:lvl1pPr>
            <a:lvl2pPr>
              <a:defRPr sz="2100"/>
            </a:lvl2pPr>
            <a:lvl3pPr>
              <a:defRPr sz="2100"/>
            </a:lvl3pPr>
            <a:lvl4pPr>
              <a:defRPr sz="2100"/>
            </a:lvl4pPr>
            <a:lvl5pPr>
              <a:defRPr sz="2100"/>
            </a:lvl5pPr>
          </a:lstStyle>
          <a:p>
            <a:pPr lvl="0"/>
            <a:r>
              <a:rPr lang="pt-PT" dirty="0" err="1" smtClean="0"/>
              <a:t>Lorem</a:t>
            </a:r>
            <a:r>
              <a:rPr lang="pt-PT" dirty="0" smtClean="0"/>
              <a:t> </a:t>
            </a:r>
            <a:r>
              <a:rPr lang="pt-PT" dirty="0" err="1" smtClean="0"/>
              <a:t>ipsum</a:t>
            </a:r>
            <a:r>
              <a:rPr lang="pt-PT" dirty="0" smtClean="0"/>
              <a:t> </a:t>
            </a:r>
            <a:r>
              <a:rPr lang="pt-PT" dirty="0" err="1" smtClean="0"/>
              <a:t>sit</a:t>
            </a:r>
            <a:r>
              <a:rPr lang="pt-PT" dirty="0" smtClean="0"/>
              <a:t> </a:t>
            </a:r>
            <a:r>
              <a:rPr lang="pt-PT" dirty="0" err="1" smtClean="0"/>
              <a:t>amet</a:t>
            </a:r>
            <a:r>
              <a:rPr lang="pt-PT" dirty="0" smtClean="0"/>
              <a:t> </a:t>
            </a:r>
            <a:r>
              <a:rPr lang="pt-PT" dirty="0" err="1" smtClean="0"/>
              <a:t>ips</a:t>
            </a:r>
            <a:r>
              <a:rPr lang="pt-PT" dirty="0" smtClean="0"/>
              <a:t>;</a:t>
            </a:r>
          </a:p>
          <a:p>
            <a:pPr lvl="0"/>
            <a:r>
              <a:rPr lang="pt-PT" dirty="0" err="1" smtClean="0"/>
              <a:t>Ipsum</a:t>
            </a:r>
            <a:r>
              <a:rPr lang="pt-PT" dirty="0" smtClean="0"/>
              <a:t> </a:t>
            </a:r>
            <a:r>
              <a:rPr lang="pt-PT" dirty="0" err="1" smtClean="0"/>
              <a:t>dolor</a:t>
            </a:r>
            <a:r>
              <a:rPr lang="pt-PT" dirty="0" smtClean="0"/>
              <a:t> </a:t>
            </a:r>
            <a:r>
              <a:rPr lang="pt-PT" dirty="0" err="1" smtClean="0"/>
              <a:t>sit</a:t>
            </a:r>
            <a:r>
              <a:rPr lang="pt-PT" dirty="0" smtClean="0"/>
              <a:t> </a:t>
            </a:r>
            <a:r>
              <a:rPr lang="pt-PT" dirty="0" err="1" smtClean="0"/>
              <a:t>amet</a:t>
            </a:r>
            <a:r>
              <a:rPr lang="pt-PT" dirty="0" smtClean="0"/>
              <a:t> </a:t>
            </a:r>
            <a:r>
              <a:rPr lang="pt-PT" dirty="0" err="1" smtClean="0"/>
              <a:t>lorem</a:t>
            </a:r>
            <a:r>
              <a:rPr lang="pt-PT" dirty="0" smtClean="0"/>
              <a:t>;</a:t>
            </a:r>
          </a:p>
          <a:p>
            <a:pPr lvl="0"/>
            <a:r>
              <a:rPr lang="pt-PT" dirty="0" err="1" smtClean="0"/>
              <a:t>Lorem</a:t>
            </a:r>
            <a:r>
              <a:rPr lang="pt-PT" dirty="0" smtClean="0"/>
              <a:t> </a:t>
            </a:r>
            <a:r>
              <a:rPr lang="pt-PT" dirty="0" err="1" smtClean="0"/>
              <a:t>dolor</a:t>
            </a:r>
            <a:r>
              <a:rPr lang="pt-PT" dirty="0" smtClean="0"/>
              <a:t> </a:t>
            </a:r>
            <a:r>
              <a:rPr lang="pt-PT" dirty="0" err="1" smtClean="0"/>
              <a:t>sit</a:t>
            </a:r>
            <a:r>
              <a:rPr lang="pt-PT" dirty="0" smtClean="0"/>
              <a:t> </a:t>
            </a:r>
            <a:r>
              <a:rPr lang="pt-PT" dirty="0" err="1" smtClean="0"/>
              <a:t>amet</a:t>
            </a:r>
            <a:r>
              <a:rPr lang="pt-PT" dirty="0" smtClean="0"/>
              <a:t>;</a:t>
            </a:r>
          </a:p>
          <a:p>
            <a:pPr lvl="0"/>
            <a:r>
              <a:rPr lang="pt-PT" dirty="0" err="1" smtClean="0"/>
              <a:t>Lorem</a:t>
            </a:r>
            <a:r>
              <a:rPr lang="pt-PT" dirty="0" smtClean="0"/>
              <a:t> </a:t>
            </a:r>
            <a:r>
              <a:rPr lang="pt-PT" dirty="0" err="1" smtClean="0"/>
              <a:t>ipsum</a:t>
            </a:r>
            <a:r>
              <a:rPr lang="pt-PT" dirty="0" smtClean="0"/>
              <a:t> </a:t>
            </a:r>
            <a:r>
              <a:rPr lang="pt-PT" dirty="0" err="1" smtClean="0"/>
              <a:t>sit</a:t>
            </a:r>
            <a:r>
              <a:rPr lang="pt-PT" dirty="0" smtClean="0"/>
              <a:t> </a:t>
            </a:r>
            <a:r>
              <a:rPr lang="pt-PT" dirty="0" err="1" smtClean="0"/>
              <a:t>lorem</a:t>
            </a:r>
            <a:r>
              <a:rPr lang="pt-PT" dirty="0" smtClean="0"/>
              <a:t>;</a:t>
            </a:r>
          </a:p>
          <a:p>
            <a:pPr lvl="0"/>
            <a:r>
              <a:rPr lang="pt-PT" dirty="0" err="1" smtClean="0"/>
              <a:t>Sit</a:t>
            </a:r>
            <a:r>
              <a:rPr lang="pt-PT" dirty="0" smtClean="0"/>
              <a:t> </a:t>
            </a:r>
            <a:r>
              <a:rPr lang="pt-PT" dirty="0" err="1" smtClean="0"/>
              <a:t>amet</a:t>
            </a:r>
            <a:r>
              <a:rPr lang="pt-PT" dirty="0" smtClean="0"/>
              <a:t>;</a:t>
            </a:r>
          </a:p>
          <a:p>
            <a:pPr lvl="0"/>
            <a:r>
              <a:rPr lang="pt-PT" dirty="0" err="1" smtClean="0"/>
              <a:t>Dolor</a:t>
            </a:r>
            <a:r>
              <a:rPr lang="pt-PT" dirty="0" smtClean="0"/>
              <a:t> </a:t>
            </a:r>
            <a:r>
              <a:rPr lang="pt-PT" dirty="0" err="1" smtClean="0"/>
              <a:t>sit</a:t>
            </a:r>
            <a:r>
              <a:rPr lang="pt-PT" dirty="0" smtClean="0"/>
              <a:t> </a:t>
            </a:r>
            <a:r>
              <a:rPr lang="pt-PT" dirty="0" err="1" smtClean="0"/>
              <a:t>amet</a:t>
            </a:r>
            <a:r>
              <a:rPr lang="pt-PT" dirty="0" smtClean="0"/>
              <a:t>;</a:t>
            </a:r>
          </a:p>
          <a:p>
            <a:pPr lvl="0"/>
            <a:r>
              <a:rPr lang="pt-PT" dirty="0" err="1" smtClean="0"/>
              <a:t>Amet</a:t>
            </a:r>
            <a:r>
              <a:rPr lang="pt-PT" dirty="0" smtClean="0"/>
              <a:t> </a:t>
            </a:r>
            <a:r>
              <a:rPr lang="pt-PT" dirty="0" err="1" smtClean="0"/>
              <a:t>sit</a:t>
            </a:r>
            <a:r>
              <a:rPr lang="pt-PT" dirty="0" smtClean="0"/>
              <a:t> </a:t>
            </a:r>
            <a:r>
              <a:rPr lang="pt-PT" dirty="0" err="1" smtClean="0"/>
              <a:t>lorem</a:t>
            </a:r>
            <a:r>
              <a:rPr lang="pt-PT" dirty="0" smtClean="0"/>
              <a:t> </a:t>
            </a:r>
            <a:r>
              <a:rPr lang="pt-PT" dirty="0" err="1" smtClean="0"/>
              <a:t>ipsum</a:t>
            </a:r>
            <a:r>
              <a:rPr lang="pt-PT" dirty="0" smtClean="0"/>
              <a:t>;</a:t>
            </a:r>
          </a:p>
          <a:p>
            <a:pPr lvl="0"/>
            <a:r>
              <a:rPr lang="pt-PT" dirty="0" err="1" smtClean="0"/>
              <a:t>Lorem</a:t>
            </a:r>
            <a:r>
              <a:rPr lang="pt-PT" dirty="0" smtClean="0"/>
              <a:t> </a:t>
            </a:r>
            <a:r>
              <a:rPr lang="pt-PT" dirty="0" err="1" smtClean="0"/>
              <a:t>ipsum</a:t>
            </a:r>
            <a:r>
              <a:rPr lang="pt-PT" dirty="0" smtClean="0"/>
              <a:t> </a:t>
            </a:r>
            <a:r>
              <a:rPr lang="pt-PT" dirty="0" err="1" smtClean="0"/>
              <a:t>dolor</a:t>
            </a:r>
            <a:r>
              <a:rPr lang="pt-PT" dirty="0" smtClean="0"/>
              <a:t> </a:t>
            </a:r>
            <a:r>
              <a:rPr lang="pt-PT" dirty="0" err="1" smtClean="0"/>
              <a:t>sit</a:t>
            </a:r>
            <a:r>
              <a:rPr lang="pt-PT" dirty="0" smtClean="0"/>
              <a:t> </a:t>
            </a:r>
            <a:r>
              <a:rPr lang="pt-PT" dirty="0" err="1" smtClean="0"/>
              <a:t>amet</a:t>
            </a:r>
            <a:r>
              <a:rPr lang="pt-PT" dirty="0" smtClean="0"/>
              <a:t>.</a:t>
            </a:r>
          </a:p>
          <a:p>
            <a:pPr lvl="0"/>
            <a:endParaRPr lang="pt-PT" dirty="0" smtClean="0"/>
          </a:p>
        </p:txBody>
      </p:sp>
    </p:spTree>
    <p:extLst>
      <p:ext uri="{BB962C8B-B14F-4D97-AF65-F5344CB8AC3E}">
        <p14:creationId xmlns:p14="http://schemas.microsoft.com/office/powerpoint/2010/main" val="384369933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744">
          <p15:clr>
            <a:srgbClr val="FBAE40"/>
          </p15:clr>
        </p15:guide>
        <p15:guide id="2" pos="3016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i Indi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FF6D00"/>
                </a:solidFill>
              </a:defRPr>
            </a:lvl1pPr>
          </a:lstStyle>
          <a:p>
            <a:r>
              <a:rPr lang="pt-PT" dirty="0" smtClean="0"/>
              <a:t>Índice</a:t>
            </a:r>
            <a:endParaRPr lang="en-US" dirty="0"/>
          </a:p>
        </p:txBody>
      </p:sp>
      <p:sp>
        <p:nvSpPr>
          <p:cNvPr id="10" name="Title 22"/>
          <p:cNvSpPr txBox="1">
            <a:spLocks/>
          </p:cNvSpPr>
          <p:nvPr userDrawn="1"/>
        </p:nvSpPr>
        <p:spPr>
          <a:xfrm>
            <a:off x="4811667" y="274639"/>
            <a:ext cx="3864021" cy="46473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/>
          <a:lstStyle>
            <a:lvl1pPr algn="l" defTabSz="457200" rtl="0" eaLnBrk="1" latinLnBrk="0" hangingPunct="1">
              <a:lnSpc>
                <a:spcPts val="6800"/>
              </a:lnSpc>
              <a:spcBef>
                <a:spcPts val="3300"/>
              </a:spcBef>
              <a:buNone/>
              <a:defRPr sz="6600" b="0" i="1" kern="1200" baseline="0">
                <a:solidFill>
                  <a:schemeClr val="tx1"/>
                </a:solidFill>
                <a:latin typeface="Georgia"/>
                <a:ea typeface="+mj-ea"/>
                <a:cs typeface="Georgia"/>
              </a:defRPr>
            </a:lvl1pPr>
          </a:lstStyle>
          <a:p>
            <a:pPr>
              <a:lnSpc>
                <a:spcPts val="4200"/>
              </a:lnSpc>
              <a:spcBef>
                <a:spcPts val="0"/>
              </a:spcBef>
            </a:pPr>
            <a:r>
              <a:rPr lang="pt-BR" sz="2100" i="0" dirty="0" smtClean="0">
                <a:solidFill>
                  <a:srgbClr val="FF6D00"/>
                </a:solidFill>
                <a:latin typeface="Simplon BP Bold"/>
                <a:cs typeface="Simplon BP Bold"/>
              </a:rPr>
              <a:t>SUMÁRIO EXECUTIVO</a:t>
            </a:r>
            <a:endParaRPr lang="en-US" sz="2100" i="0" dirty="0">
              <a:solidFill>
                <a:srgbClr val="FF6D00"/>
              </a:solidFill>
              <a:latin typeface="Simplon BP Bold"/>
              <a:cs typeface="Simplon BP Bold"/>
            </a:endParaRP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2" hasCustomPrompt="1"/>
          </p:nvPr>
        </p:nvSpPr>
        <p:spPr>
          <a:xfrm>
            <a:off x="468313" y="1058863"/>
            <a:ext cx="3887787" cy="3180758"/>
          </a:xfrm>
        </p:spPr>
        <p:txBody>
          <a:bodyPr/>
          <a:lstStyle>
            <a:lvl1pPr marL="0" indent="0">
              <a:buNone/>
              <a:defRPr/>
            </a:lvl1pPr>
            <a:lvl2pPr marL="188912" indent="0">
              <a:buNone/>
              <a:defRPr/>
            </a:lvl2pPr>
            <a:lvl3pPr marL="365125" indent="0">
              <a:buNone/>
              <a:defRPr/>
            </a:lvl3pPr>
            <a:lvl4pPr marL="541337" indent="0">
              <a:buNone/>
              <a:defRPr/>
            </a:lvl4pPr>
            <a:lvl5pPr marL="717550" indent="0">
              <a:buNone/>
              <a:defRPr/>
            </a:lvl5pPr>
          </a:lstStyle>
          <a:p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Lorem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ipsum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dolor sit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amet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,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consectetuer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adipiscing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elit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,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sed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diam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nonummy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nibh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euismod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tincidunt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ut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laoreet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dolore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magna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aliquam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erat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volutpat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.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Ut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wisi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enim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ad minim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veniam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,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quis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nostrud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exerci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tation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ullamcorper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suscipit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lobortis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nisl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ut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aliquip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ex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ea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commodo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consequat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. </a:t>
            </a:r>
            <a:endParaRPr lang="en-US" sz="14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 hasCustomPrompt="1"/>
          </p:nvPr>
        </p:nvSpPr>
        <p:spPr>
          <a:xfrm>
            <a:off x="4811713" y="1058863"/>
            <a:ext cx="3863975" cy="3180758"/>
          </a:xfrm>
        </p:spPr>
        <p:txBody>
          <a:bodyPr/>
          <a:lstStyle>
            <a:lvl1pPr marL="0" indent="0">
              <a:buNone/>
              <a:defRPr sz="2100"/>
            </a:lvl1pPr>
            <a:lvl2pPr marL="188912" indent="0">
              <a:buNone/>
              <a:defRPr sz="2100"/>
            </a:lvl2pPr>
            <a:lvl3pPr marL="365125" indent="0">
              <a:buNone/>
              <a:defRPr sz="2100"/>
            </a:lvl3pPr>
            <a:lvl4pPr marL="541337" indent="0">
              <a:buNone/>
              <a:defRPr sz="2100"/>
            </a:lvl4pPr>
            <a:lvl5pPr marL="717550" indent="0">
              <a:buNone/>
              <a:defRPr sz="2100"/>
            </a:lvl5pPr>
          </a:lstStyle>
          <a:p>
            <a:pPr lvl="0"/>
            <a:r>
              <a:rPr lang="pt-PT" dirty="0" smtClean="0"/>
              <a:t>3. </a:t>
            </a:r>
            <a:r>
              <a:rPr lang="pt-PT" dirty="0" err="1" smtClean="0"/>
              <a:t>Impsum</a:t>
            </a:r>
            <a:r>
              <a:rPr lang="pt-PT" dirty="0" smtClean="0"/>
              <a:t> </a:t>
            </a:r>
            <a:r>
              <a:rPr lang="pt-PT" dirty="0" err="1" smtClean="0"/>
              <a:t>dolor</a:t>
            </a:r>
            <a:r>
              <a:rPr lang="pt-PT" dirty="0" smtClean="0"/>
              <a:t> </a:t>
            </a:r>
            <a:r>
              <a:rPr lang="pt-PT" dirty="0" err="1" smtClean="0"/>
              <a:t>sit</a:t>
            </a:r>
            <a:r>
              <a:rPr lang="pt-PT" dirty="0" smtClean="0"/>
              <a:t> </a:t>
            </a:r>
            <a:r>
              <a:rPr lang="pt-PT" dirty="0" err="1" smtClean="0"/>
              <a:t>amet</a:t>
            </a:r>
            <a:endParaRPr lang="pt-PT" dirty="0" smtClean="0"/>
          </a:p>
          <a:p>
            <a:pPr lvl="0"/>
            <a:r>
              <a:rPr lang="pt-PT" dirty="0" smtClean="0"/>
              <a:t>5. </a:t>
            </a:r>
            <a:r>
              <a:rPr lang="pt-PT" dirty="0" err="1" smtClean="0"/>
              <a:t>Dolor</a:t>
            </a:r>
            <a:r>
              <a:rPr lang="pt-PT" dirty="0" smtClean="0"/>
              <a:t> </a:t>
            </a:r>
            <a:r>
              <a:rPr lang="pt-PT" dirty="0" err="1" smtClean="0"/>
              <a:t>sit</a:t>
            </a:r>
            <a:r>
              <a:rPr lang="pt-PT" dirty="0" smtClean="0"/>
              <a:t> </a:t>
            </a:r>
            <a:r>
              <a:rPr lang="pt-PT" dirty="0" err="1" smtClean="0"/>
              <a:t>amet</a:t>
            </a:r>
            <a:endParaRPr lang="pt-PT" dirty="0" smtClean="0"/>
          </a:p>
          <a:p>
            <a:pPr lvl="0"/>
            <a:r>
              <a:rPr lang="pt-PT" dirty="0" smtClean="0"/>
              <a:t>10. </a:t>
            </a:r>
            <a:r>
              <a:rPr lang="pt-PT" dirty="0" err="1" smtClean="0"/>
              <a:t>Lorem</a:t>
            </a:r>
            <a:r>
              <a:rPr lang="pt-PT" dirty="0" smtClean="0"/>
              <a:t> </a:t>
            </a:r>
            <a:r>
              <a:rPr lang="pt-PT" dirty="0" err="1" smtClean="0"/>
              <a:t>ipsum</a:t>
            </a:r>
            <a:endParaRPr lang="pt-PT" dirty="0" smtClean="0"/>
          </a:p>
          <a:p>
            <a:pPr lvl="0"/>
            <a:r>
              <a:rPr lang="pt-PT" dirty="0" smtClean="0"/>
              <a:t>15. </a:t>
            </a:r>
            <a:r>
              <a:rPr lang="pt-PT" dirty="0" err="1" smtClean="0"/>
              <a:t>Ipsum</a:t>
            </a:r>
            <a:r>
              <a:rPr lang="pt-PT" dirty="0" smtClean="0"/>
              <a:t> </a:t>
            </a:r>
            <a:r>
              <a:rPr lang="pt-PT" dirty="0" err="1" smtClean="0"/>
              <a:t>dolor</a:t>
            </a:r>
            <a:r>
              <a:rPr lang="pt-PT" dirty="0" smtClean="0"/>
              <a:t> </a:t>
            </a:r>
            <a:r>
              <a:rPr lang="pt-PT" dirty="0" err="1" smtClean="0"/>
              <a:t>sit</a:t>
            </a:r>
            <a:r>
              <a:rPr lang="pt-PT" dirty="0" smtClean="0"/>
              <a:t> </a:t>
            </a:r>
            <a:r>
              <a:rPr lang="pt-PT" dirty="0" err="1" smtClean="0"/>
              <a:t>amet</a:t>
            </a:r>
            <a:r>
              <a:rPr lang="pt-PT" dirty="0" smtClean="0"/>
              <a:t> 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5"/>
          </p:nvPr>
        </p:nvSpPr>
        <p:spPr>
          <a:xfrm>
            <a:off x="457199" y="4876006"/>
            <a:ext cx="7787207" cy="215997"/>
          </a:xfrm>
          <a:prstGeom prst="rect">
            <a:avLst/>
          </a:prstGeom>
        </p:spPr>
        <p:txBody>
          <a:bodyPr/>
          <a:lstStyle/>
          <a:p>
            <a:r>
              <a:rPr lang="pt-BR" smtClean="0">
                <a:solidFill>
                  <a:srgbClr val="5F5F5F"/>
                </a:solidFill>
              </a:rPr>
              <a:t>MATERIAL CONFIDENCIAL  |  SLIDE Nº</a:t>
            </a:r>
            <a:endParaRPr lang="pt-BR" dirty="0">
              <a:solidFill>
                <a:srgbClr val="5F5F5F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6"/>
          </p:nvPr>
        </p:nvSpPr>
        <p:spPr>
          <a:xfrm>
            <a:off x="8244408" y="4876006"/>
            <a:ext cx="442392" cy="215997"/>
          </a:xfrm>
          <a:prstGeom prst="rect">
            <a:avLst/>
          </a:prstGeom>
        </p:spPr>
        <p:txBody>
          <a:bodyPr/>
          <a:lstStyle/>
          <a:p>
            <a:fld id="{74850952-3374-434C-8FC6-DE28F8CD25B0}" type="slidenum">
              <a:rPr lang="pt-BR" smtClean="0">
                <a:solidFill>
                  <a:srgbClr val="5F5F5F"/>
                </a:solidFill>
              </a:rPr>
              <a:pPr/>
              <a:t>‹nº›</a:t>
            </a:fld>
            <a:endParaRPr lang="pt-BR" dirty="0">
              <a:solidFill>
                <a:srgbClr val="5F5F5F"/>
              </a:solidFill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468312" y="4478746"/>
            <a:ext cx="2735536" cy="360040"/>
          </a:xfrm>
          <a:prstGeom prst="rect">
            <a:avLst/>
          </a:prstGeom>
          <a:noFill/>
        </p:spPr>
        <p:txBody>
          <a:bodyPr wrap="none" lIns="36000" tIns="36000" rIns="36000" bIns="36000" rtlCol="0" anchor="ctr" anchorCtr="0">
            <a:noAutofit/>
          </a:bodyPr>
          <a:lstStyle/>
          <a:p>
            <a:pPr>
              <a:lnSpc>
                <a:spcPts val="1800"/>
              </a:lnSpc>
            </a:pPr>
            <a:r>
              <a:rPr lang="pt-BR" sz="2100" dirty="0" smtClean="0">
                <a:solidFill>
                  <a:srgbClr val="FF6D00"/>
                </a:solidFill>
                <a:latin typeface="Simplon BP" charset="0"/>
                <a:ea typeface="Simplon BP" charset="0"/>
                <a:cs typeface="Simplon BP" charset="0"/>
              </a:rPr>
              <a:t>TOTAL DE SLIDES:</a:t>
            </a:r>
            <a:endParaRPr lang="en-US" sz="2100" dirty="0" smtClean="0">
              <a:solidFill>
                <a:srgbClr val="FF6D00"/>
              </a:solidFill>
              <a:latin typeface="Simplon BP" charset="0"/>
              <a:ea typeface="Simplon BP" charset="0"/>
              <a:cs typeface="Simplon BP" charset="0"/>
            </a:endParaRPr>
          </a:p>
        </p:txBody>
      </p:sp>
      <p:sp>
        <p:nvSpPr>
          <p:cNvPr id="13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2915618" y="4478746"/>
            <a:ext cx="576262" cy="360040"/>
          </a:xfrm>
          <a:noFill/>
        </p:spPr>
        <p:txBody>
          <a:bodyPr wrap="none" lIns="36000" tIns="36000" rIns="36000" bIns="36000" rtlCol="0" anchor="ctr" anchorCtr="0">
            <a:noAutofit/>
          </a:bodyPr>
          <a:lstStyle>
            <a:lvl1pPr marL="0" indent="0">
              <a:buNone/>
              <a:defRPr lang="en-US" sz="2100" dirty="0">
                <a:solidFill>
                  <a:srgbClr val="FF6D00"/>
                </a:solidFill>
                <a:latin typeface="Simplon BP" charset="0"/>
                <a:ea typeface="Simplon BP" charset="0"/>
                <a:cs typeface="Simplon BP" charset="0"/>
              </a:defRPr>
            </a:lvl1pPr>
          </a:lstStyle>
          <a:p>
            <a:pPr marL="0" lvl="0">
              <a:lnSpc>
                <a:spcPts val="1800"/>
              </a:lnSpc>
              <a:spcAft>
                <a:spcPts val="0"/>
              </a:spcAft>
            </a:pPr>
            <a:r>
              <a:rPr lang="pt-PT" dirty="0" smtClean="0"/>
              <a:t>##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860514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I Titulo Corpo later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8313" y="274638"/>
            <a:ext cx="3879285" cy="4602162"/>
          </a:xfr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ts val="4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pt-PT" dirty="0" smtClean="0"/>
              <a:t>Título </a:t>
            </a:r>
            <a:r>
              <a:rPr lang="pt-PT" dirty="0" err="1" smtClean="0"/>
              <a:t>Lorem</a:t>
            </a:r>
            <a:r>
              <a:rPr lang="pt-PT" dirty="0" smtClean="0"/>
              <a:t> </a:t>
            </a:r>
            <a:r>
              <a:rPr lang="pt-PT" dirty="0" err="1" smtClean="0"/>
              <a:t>ipsum</a:t>
            </a:r>
            <a:r>
              <a:rPr lang="pt-PT" dirty="0" smtClean="0"/>
              <a:t> DOLOR SIT AMET CONSECTETOR LOREM IPSUM INSERIR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4"/>
          </p:nvPr>
        </p:nvSpPr>
        <p:spPr>
          <a:xfrm>
            <a:off x="4787900" y="274638"/>
            <a:ext cx="3887787" cy="460216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>
          <a:xfrm>
            <a:off x="457199" y="4876006"/>
            <a:ext cx="7787207" cy="215997"/>
          </a:xfrm>
          <a:prstGeom prst="rect">
            <a:avLst/>
          </a:prstGeom>
        </p:spPr>
        <p:txBody>
          <a:bodyPr/>
          <a:lstStyle/>
          <a:p>
            <a:r>
              <a:rPr lang="pt-BR" smtClean="0">
                <a:solidFill>
                  <a:srgbClr val="5F5F5F"/>
                </a:solidFill>
              </a:rPr>
              <a:t>MATERIAL CONFIDENCIAL  |  SLIDE Nº</a:t>
            </a:r>
            <a:endParaRPr lang="pt-BR" dirty="0">
              <a:solidFill>
                <a:srgbClr val="5F5F5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>
          <a:xfrm>
            <a:off x="8244408" y="4876006"/>
            <a:ext cx="442392" cy="215997"/>
          </a:xfrm>
          <a:prstGeom prst="rect">
            <a:avLst/>
          </a:prstGeom>
        </p:spPr>
        <p:txBody>
          <a:bodyPr/>
          <a:lstStyle/>
          <a:p>
            <a:fld id="{74850952-3374-434C-8FC6-DE28F8CD25B0}" type="slidenum">
              <a:rPr lang="pt-BR" smtClean="0">
                <a:solidFill>
                  <a:srgbClr val="5F5F5F"/>
                </a:solidFill>
              </a:rPr>
              <a:pPr/>
              <a:t>‹nº›</a:t>
            </a:fld>
            <a:endParaRPr lang="pt-BR" dirty="0">
              <a:solidFill>
                <a:srgbClr val="5F5F5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460772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016">
          <p15:clr>
            <a:srgbClr val="FBAE40"/>
          </p15:clr>
        </p15:guide>
        <p15:guide id="2" pos="2744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Cap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uias H"/>
          <p:cNvGrpSpPr/>
          <p:nvPr userDrawn="1"/>
        </p:nvGrpSpPr>
        <p:grpSpPr>
          <a:xfrm>
            <a:off x="-45868" y="323999"/>
            <a:ext cx="33137" cy="4499598"/>
            <a:chOff x="-45868" y="323999"/>
            <a:chExt cx="33137" cy="4499598"/>
          </a:xfrm>
        </p:grpSpPr>
        <p:sp>
          <p:nvSpPr>
            <p:cNvPr id="52" name="Rectangle 51"/>
            <p:cNvSpPr/>
            <p:nvPr userDrawn="1"/>
          </p:nvSpPr>
          <p:spPr>
            <a:xfrm>
              <a:off x="-45868" y="323999"/>
              <a:ext cx="33137" cy="50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ts val="2000"/>
                </a:lnSpc>
                <a:spcBef>
                  <a:spcPts val="900"/>
                </a:spcBef>
              </a:pPr>
              <a:endParaRPr lang="en-US" i="1" dirty="0">
                <a:solidFill>
                  <a:prstClr val="white"/>
                </a:solidFill>
              </a:endParaRPr>
            </a:p>
          </p:txBody>
        </p:sp>
        <p:sp>
          <p:nvSpPr>
            <p:cNvPr id="77" name="Rectangle 76"/>
            <p:cNvSpPr/>
            <p:nvPr userDrawn="1"/>
          </p:nvSpPr>
          <p:spPr>
            <a:xfrm>
              <a:off x="-45868" y="917932"/>
              <a:ext cx="33137" cy="57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ts val="2000"/>
                </a:lnSpc>
                <a:spcBef>
                  <a:spcPts val="900"/>
                </a:spcBef>
              </a:pPr>
              <a:endParaRPr lang="en-US" i="1" dirty="0">
                <a:solidFill>
                  <a:prstClr val="white"/>
                </a:solidFill>
              </a:endParaRPr>
            </a:p>
          </p:txBody>
        </p:sp>
        <p:sp>
          <p:nvSpPr>
            <p:cNvPr id="78" name="Rectangle 77"/>
            <p:cNvSpPr/>
            <p:nvPr userDrawn="1"/>
          </p:nvSpPr>
          <p:spPr>
            <a:xfrm>
              <a:off x="-45868" y="1583865"/>
              <a:ext cx="33137" cy="57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ts val="2000"/>
                </a:lnSpc>
                <a:spcBef>
                  <a:spcPts val="900"/>
                </a:spcBef>
              </a:pPr>
              <a:endParaRPr lang="en-US" i="1" dirty="0">
                <a:solidFill>
                  <a:prstClr val="white"/>
                </a:solidFill>
              </a:endParaRPr>
            </a:p>
          </p:txBody>
        </p:sp>
        <p:sp>
          <p:nvSpPr>
            <p:cNvPr id="79" name="Rectangle 78"/>
            <p:cNvSpPr/>
            <p:nvPr userDrawn="1"/>
          </p:nvSpPr>
          <p:spPr>
            <a:xfrm>
              <a:off x="-45868" y="2249798"/>
              <a:ext cx="33137" cy="57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ts val="2000"/>
                </a:lnSpc>
                <a:spcBef>
                  <a:spcPts val="900"/>
                </a:spcBef>
              </a:pPr>
              <a:endParaRPr lang="en-US" i="1" dirty="0">
                <a:solidFill>
                  <a:prstClr val="white"/>
                </a:solidFill>
              </a:endParaRPr>
            </a:p>
          </p:txBody>
        </p:sp>
        <p:sp>
          <p:nvSpPr>
            <p:cNvPr id="80" name="Rectangle 79"/>
            <p:cNvSpPr/>
            <p:nvPr userDrawn="1"/>
          </p:nvSpPr>
          <p:spPr>
            <a:xfrm>
              <a:off x="-45868" y="2915731"/>
              <a:ext cx="33137" cy="57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ts val="2000"/>
                </a:lnSpc>
                <a:spcBef>
                  <a:spcPts val="900"/>
                </a:spcBef>
              </a:pPr>
              <a:endParaRPr lang="en-US" i="1" dirty="0">
                <a:solidFill>
                  <a:prstClr val="white"/>
                </a:solidFill>
              </a:endParaRPr>
            </a:p>
          </p:txBody>
        </p:sp>
        <p:sp>
          <p:nvSpPr>
            <p:cNvPr id="81" name="Rectangle 80"/>
            <p:cNvSpPr/>
            <p:nvPr userDrawn="1"/>
          </p:nvSpPr>
          <p:spPr>
            <a:xfrm>
              <a:off x="-45868" y="3581664"/>
              <a:ext cx="33137" cy="57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ts val="2000"/>
                </a:lnSpc>
                <a:spcBef>
                  <a:spcPts val="900"/>
                </a:spcBef>
              </a:pPr>
              <a:endParaRPr lang="en-US" i="1" dirty="0">
                <a:solidFill>
                  <a:prstClr val="white"/>
                </a:solidFill>
              </a:endParaRPr>
            </a:p>
          </p:txBody>
        </p:sp>
        <p:sp>
          <p:nvSpPr>
            <p:cNvPr id="84" name="Rectangle 83"/>
            <p:cNvSpPr/>
            <p:nvPr userDrawn="1"/>
          </p:nvSpPr>
          <p:spPr>
            <a:xfrm flipV="1">
              <a:off x="-45868" y="4247597"/>
              <a:ext cx="33137" cy="57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ts val="2000"/>
                </a:lnSpc>
                <a:spcBef>
                  <a:spcPts val="900"/>
                </a:spcBef>
              </a:pPr>
              <a:endParaRPr lang="en-US" i="1" dirty="0">
                <a:solidFill>
                  <a:prstClr val="white"/>
                </a:solidFill>
              </a:endParaRPr>
            </a:p>
          </p:txBody>
        </p:sp>
        <p:sp>
          <p:nvSpPr>
            <p:cNvPr id="85" name="Rectangle 84"/>
            <p:cNvSpPr/>
            <p:nvPr userDrawn="1"/>
          </p:nvSpPr>
          <p:spPr>
            <a:xfrm flipV="1">
              <a:off x="-45868" y="4247597"/>
              <a:ext cx="33137" cy="505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ts val="2000"/>
                </a:lnSpc>
                <a:spcBef>
                  <a:spcPts val="900"/>
                </a:spcBef>
              </a:pPr>
              <a:endParaRPr lang="en-US" i="1" dirty="0">
                <a:solidFill>
                  <a:prstClr val="white"/>
                </a:solidFill>
              </a:endParaRPr>
            </a:p>
          </p:txBody>
        </p:sp>
      </p:grpSp>
      <p:sp>
        <p:nvSpPr>
          <p:cNvPr id="14" name="Data"/>
          <p:cNvSpPr>
            <a:spLocks noGrp="1"/>
          </p:cNvSpPr>
          <p:nvPr>
            <p:ph type="body" sz="quarter" idx="11" hasCustomPrompt="1"/>
          </p:nvPr>
        </p:nvSpPr>
        <p:spPr>
          <a:xfrm>
            <a:off x="578186" y="3585084"/>
            <a:ext cx="1257814" cy="284580"/>
          </a:xfrm>
          <a:prstGeom prst="rect">
            <a:avLst/>
          </a:prstGeom>
          <a:noFill/>
        </p:spPr>
        <p:txBody>
          <a:bodyPr vert="horz" lIns="0" tIns="0" rIns="0" bIns="0" rtlCol="0" anchor="t">
            <a:noAutofit/>
          </a:bodyPr>
          <a:lstStyle>
            <a:lvl1pPr>
              <a:lnSpc>
                <a:spcPts val="1400"/>
              </a:lnSpc>
              <a:spcBef>
                <a:spcPts val="600"/>
              </a:spcBef>
              <a:defRPr lang="en-US" sz="1000" dirty="0">
                <a:latin typeface="+mj-lt"/>
              </a:defRPr>
            </a:lvl1pPr>
          </a:lstStyle>
          <a:p>
            <a:pPr lvl="0">
              <a:spcAft>
                <a:spcPts val="0"/>
              </a:spcAft>
            </a:pPr>
            <a:r>
              <a:rPr lang="pt-BR" dirty="0" smtClean="0"/>
              <a:t>dd/mm/aa</a:t>
            </a:r>
            <a:endParaRPr lang="en-US" dirty="0"/>
          </a:p>
        </p:txBody>
      </p:sp>
      <p:sp>
        <p:nvSpPr>
          <p:cNvPr id="5" name="Subtítulo"/>
          <p:cNvSpPr>
            <a:spLocks noGrp="1"/>
          </p:cNvSpPr>
          <p:nvPr>
            <p:ph type="body" sz="quarter" idx="12" hasCustomPrompt="1"/>
          </p:nvPr>
        </p:nvSpPr>
        <p:spPr>
          <a:xfrm>
            <a:off x="576004" y="2249800"/>
            <a:ext cx="3956865" cy="575467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>
              <a:defRPr lang="pt-BR" sz="1800" baseline="0" noProof="0" smtClean="0"/>
            </a:lvl1pPr>
          </a:lstStyle>
          <a:p>
            <a:pPr lvl="0">
              <a:lnSpc>
                <a:spcPts val="2000"/>
              </a:lnSpc>
              <a:spcBef>
                <a:spcPts val="900"/>
              </a:spcBef>
            </a:pPr>
            <a:r>
              <a:rPr lang="pt-BR" noProof="0" dirty="0" smtClean="0"/>
              <a:t>Insira um subtítulo e/ou nome do cliente em até duas linhas</a:t>
            </a:r>
          </a:p>
        </p:txBody>
      </p:sp>
      <p:sp>
        <p:nvSpPr>
          <p:cNvPr id="13" name="Título"/>
          <p:cNvSpPr>
            <a:spLocks noGrp="1"/>
          </p:cNvSpPr>
          <p:nvPr>
            <p:ph type="ctrTitle" hasCustomPrompt="1"/>
          </p:nvPr>
        </p:nvSpPr>
        <p:spPr>
          <a:xfrm>
            <a:off x="576001" y="917933"/>
            <a:ext cx="3956864" cy="1241933"/>
          </a:xfrm>
          <a:prstGeom prst="rect">
            <a:avLst/>
          </a:prstGeom>
          <a:noFill/>
        </p:spPr>
        <p:txBody>
          <a:bodyPr lIns="0" tIns="0" rIns="0" bIns="0" anchor="b"/>
          <a:lstStyle>
            <a:lvl1pPr>
              <a:defRPr lang="pt-BR" sz="2800" i="1" noProof="0" dirty="0">
                <a:latin typeface="Georgia" pitchFamily="18" charset="0"/>
              </a:defRPr>
            </a:lvl1pPr>
          </a:lstStyle>
          <a:p>
            <a:pPr marL="0" lvl="0">
              <a:lnSpc>
                <a:spcPts val="3000"/>
              </a:lnSpc>
              <a:spcBef>
                <a:spcPts val="1400"/>
              </a:spcBef>
            </a:pPr>
            <a:r>
              <a:rPr lang="pt-BR" noProof="0" dirty="0" smtClean="0"/>
              <a:t>Insira o título do projeto</a:t>
            </a:r>
            <a:br>
              <a:rPr lang="pt-BR" noProof="0" dirty="0" smtClean="0"/>
            </a:br>
            <a:r>
              <a:rPr lang="pt-BR" noProof="0" dirty="0" smtClean="0"/>
              <a:t>em até duas linhas</a:t>
            </a:r>
            <a:endParaRPr lang="pt-BR" noProof="0" dirty="0"/>
          </a:p>
        </p:txBody>
      </p:sp>
      <p:sp>
        <p:nvSpPr>
          <p:cNvPr id="47" name="TextBox 46"/>
          <p:cNvSpPr txBox="1"/>
          <p:nvPr userDrawn="1"/>
        </p:nvSpPr>
        <p:spPr>
          <a:xfrm>
            <a:off x="-3174961" y="492746"/>
            <a:ext cx="3003150" cy="205653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5600"/>
              </a:lnSpc>
              <a:spcBef>
                <a:spcPts val="800"/>
              </a:spcBef>
            </a:pPr>
            <a:r>
              <a:rPr lang="en-US" sz="5600" dirty="0" smtClean="0">
                <a:solidFill>
                  <a:srgbClr val="4D4D4D"/>
                </a:solidFill>
                <a:latin typeface="Simplon Oi Headline"/>
                <a:cs typeface="Simplon Oi Headline"/>
              </a:rPr>
              <a:t>Título Simplon Oi 42pt</a:t>
            </a:r>
          </a:p>
        </p:txBody>
      </p:sp>
      <p:sp>
        <p:nvSpPr>
          <p:cNvPr id="48" name="TextBox 47"/>
          <p:cNvSpPr txBox="1"/>
          <p:nvPr userDrawn="1"/>
        </p:nvSpPr>
        <p:spPr>
          <a:xfrm>
            <a:off x="-3138083" y="2807473"/>
            <a:ext cx="2739264" cy="115562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2800"/>
              </a:lnSpc>
            </a:pPr>
            <a:r>
              <a:rPr lang="en-US" sz="28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SUBTÍTULOS</a:t>
            </a:r>
          </a:p>
          <a:p>
            <a:pPr>
              <a:lnSpc>
                <a:spcPts val="2800"/>
              </a:lnSpc>
            </a:pPr>
            <a:r>
              <a:rPr lang="en-US" sz="28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SIMPLON BP REGULAR 21PT</a:t>
            </a:r>
          </a:p>
        </p:txBody>
      </p:sp>
      <p:sp>
        <p:nvSpPr>
          <p:cNvPr id="49" name="TextBox 48"/>
          <p:cNvSpPr txBox="1"/>
          <p:nvPr userDrawn="1"/>
        </p:nvSpPr>
        <p:spPr>
          <a:xfrm>
            <a:off x="-3138083" y="4094616"/>
            <a:ext cx="2739264" cy="26832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1400"/>
              </a:lnSpc>
            </a:pPr>
            <a:r>
              <a:rPr lang="en-US" sz="14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Textos Simplon BP Regular 14pt</a:t>
            </a:r>
          </a:p>
        </p:txBody>
      </p:sp>
      <p:pic>
        <p:nvPicPr>
          <p:cNvPr id="32" name="Picture 3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324900" y="133583"/>
            <a:ext cx="710468" cy="507477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324900" y="677655"/>
            <a:ext cx="710468" cy="507477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324900" y="1223910"/>
            <a:ext cx="710468" cy="507477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9324900" y="1763616"/>
            <a:ext cx="710468" cy="507477"/>
          </a:xfrm>
          <a:prstGeom prst="rect">
            <a:avLst/>
          </a:prstGeom>
          <a:solidFill>
            <a:srgbClr val="4D4D4D"/>
          </a:solidFill>
        </p:spPr>
      </p:pic>
      <p:sp>
        <p:nvSpPr>
          <p:cNvPr id="36" name="Rectangle 35"/>
          <p:cNvSpPr/>
          <p:nvPr userDrawn="1"/>
        </p:nvSpPr>
        <p:spPr>
          <a:xfrm>
            <a:off x="10035368" y="130843"/>
            <a:ext cx="88663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2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L</a:t>
            </a:r>
            <a:r>
              <a:rPr lang="hr-HR" sz="12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aranja</a:t>
            </a:r>
          </a:p>
          <a:p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r>
              <a:rPr lang="en-US" sz="12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Magenta</a:t>
            </a:r>
          </a:p>
          <a:p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r>
              <a:rPr lang="en-US" sz="12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Aqua</a:t>
            </a:r>
          </a:p>
          <a:p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r>
              <a:rPr lang="en-US" sz="12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Cinza</a:t>
            </a:r>
            <a:endParaRPr lang="hr-HR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</p:txBody>
      </p:sp>
      <p:sp>
        <p:nvSpPr>
          <p:cNvPr id="37" name="Rectangle 36"/>
          <p:cNvSpPr/>
          <p:nvPr userDrawn="1"/>
        </p:nvSpPr>
        <p:spPr>
          <a:xfrm>
            <a:off x="10043896" y="907308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 smtClean="0">
                <a:solidFill>
                  <a:srgbClr val="BD3E96"/>
                </a:solidFill>
                <a:latin typeface="Simplon BP Regular"/>
                <a:cs typeface="Simplon BP Regular"/>
              </a:rPr>
              <a:t>R 185  G 65  B 140</a:t>
            </a:r>
            <a:endParaRPr lang="en-US" sz="1200" dirty="0">
              <a:solidFill>
                <a:srgbClr val="BD3E96"/>
              </a:solidFill>
              <a:latin typeface="Simplon BP Regular"/>
              <a:cs typeface="Simplon BP Regular"/>
            </a:endParaRPr>
          </a:p>
        </p:txBody>
      </p:sp>
      <p:sp>
        <p:nvSpPr>
          <p:cNvPr id="38" name="Rectangle 37"/>
          <p:cNvSpPr/>
          <p:nvPr userDrawn="1"/>
        </p:nvSpPr>
        <p:spPr>
          <a:xfrm>
            <a:off x="10043896" y="360487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US" sz="1200" dirty="0" smtClean="0">
                <a:solidFill>
                  <a:srgbClr val="F99D1C"/>
                </a:solidFill>
                <a:latin typeface="Simplon BP Regular"/>
                <a:cs typeface="Simplon BP Regular"/>
              </a:rPr>
              <a:t>R 255  G 168  B 0</a:t>
            </a:r>
            <a:endParaRPr lang="en-US" sz="1200" dirty="0">
              <a:solidFill>
                <a:srgbClr val="F99D1C"/>
              </a:solidFill>
              <a:latin typeface="Simplon BP Regular"/>
              <a:cs typeface="Simplon BP Regular"/>
            </a:endParaRPr>
          </a:p>
        </p:txBody>
      </p:sp>
      <p:sp>
        <p:nvSpPr>
          <p:cNvPr id="39" name="Rectangle 38"/>
          <p:cNvSpPr/>
          <p:nvPr userDrawn="1"/>
        </p:nvSpPr>
        <p:spPr>
          <a:xfrm>
            <a:off x="10043896" y="1418688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 smtClean="0">
                <a:solidFill>
                  <a:srgbClr val="00AAAD"/>
                </a:solidFill>
                <a:latin typeface="Simplon BP Regular"/>
                <a:cs typeface="Simplon BP Regular"/>
              </a:rPr>
              <a:t>R 0  G 165  B 150</a:t>
            </a:r>
            <a:endParaRPr lang="en-US" sz="1200" dirty="0">
              <a:solidFill>
                <a:srgbClr val="00AAAD"/>
              </a:solidFill>
              <a:latin typeface="Simplon BP Regular"/>
              <a:cs typeface="Simplon BP Regular"/>
            </a:endParaRPr>
          </a:p>
        </p:txBody>
      </p:sp>
      <p:sp>
        <p:nvSpPr>
          <p:cNvPr id="40" name="Rectangle 39"/>
          <p:cNvSpPr/>
          <p:nvPr userDrawn="1"/>
        </p:nvSpPr>
        <p:spPr>
          <a:xfrm>
            <a:off x="10043896" y="1973319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 smtClean="0">
                <a:solidFill>
                  <a:srgbClr val="333333"/>
                </a:solidFill>
                <a:latin typeface="Simplon BP Regular"/>
                <a:cs typeface="Simplon BP Regular"/>
              </a:rPr>
              <a:t>R 77  G 77  B 77</a:t>
            </a:r>
            <a:endParaRPr lang="en-US" sz="1200" dirty="0">
              <a:solidFill>
                <a:srgbClr val="333333"/>
              </a:solidFill>
              <a:latin typeface="Simplon BP Regular"/>
              <a:cs typeface="Simplon BP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1531516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I Titulo Corpo Lateral Destaq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8313" y="274638"/>
            <a:ext cx="3879285" cy="4602162"/>
          </a:xfr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ts val="4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pt-PT" dirty="0" smtClean="0"/>
              <a:t>Título </a:t>
            </a:r>
            <a:r>
              <a:rPr lang="pt-PT" dirty="0" err="1" smtClean="0"/>
              <a:t>Lorem</a:t>
            </a:r>
            <a:r>
              <a:rPr lang="pt-PT" dirty="0" smtClean="0"/>
              <a:t> </a:t>
            </a:r>
            <a:r>
              <a:rPr lang="pt-PT" dirty="0" err="1" smtClean="0"/>
              <a:t>ipsum</a:t>
            </a:r>
            <a:r>
              <a:rPr lang="pt-PT" dirty="0" smtClean="0"/>
              <a:t> DOLOR SIT AMET CONSECTETOR LOREM IPSUM INSERIR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>
          <a:xfrm>
            <a:off x="457199" y="4876006"/>
            <a:ext cx="7787207" cy="215997"/>
          </a:xfrm>
          <a:prstGeom prst="rect">
            <a:avLst/>
          </a:prstGeom>
        </p:spPr>
        <p:txBody>
          <a:bodyPr/>
          <a:lstStyle/>
          <a:p>
            <a:r>
              <a:rPr lang="pt-BR" smtClean="0">
                <a:solidFill>
                  <a:srgbClr val="5F5F5F"/>
                </a:solidFill>
              </a:rPr>
              <a:t>MATERIAL CONFIDENCIAL  |  SLIDE Nº</a:t>
            </a:r>
            <a:endParaRPr lang="pt-BR" dirty="0">
              <a:solidFill>
                <a:srgbClr val="5F5F5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4"/>
          </p:nvPr>
        </p:nvSpPr>
        <p:spPr>
          <a:xfrm>
            <a:off x="8244408" y="4876006"/>
            <a:ext cx="442392" cy="215997"/>
          </a:xfrm>
          <a:prstGeom prst="rect">
            <a:avLst/>
          </a:prstGeom>
        </p:spPr>
        <p:txBody>
          <a:bodyPr/>
          <a:lstStyle/>
          <a:p>
            <a:fld id="{74850952-3374-434C-8FC6-DE28F8CD25B0}" type="slidenum">
              <a:rPr lang="pt-BR" smtClean="0">
                <a:solidFill>
                  <a:srgbClr val="5F5F5F"/>
                </a:solidFill>
              </a:rPr>
              <a:pPr/>
              <a:t>‹nº›</a:t>
            </a:fld>
            <a:endParaRPr lang="pt-BR" dirty="0">
              <a:solidFill>
                <a:srgbClr val="5F5F5F"/>
              </a:solidFill>
            </a:endParaRP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4787900" y="274638"/>
            <a:ext cx="3898900" cy="4602162"/>
          </a:xfrm>
        </p:spPr>
        <p:txBody>
          <a:bodyPr/>
          <a:lstStyle>
            <a:lvl1pPr marL="233363" indent="-233363">
              <a:buFont typeface="Arial" charset="0"/>
              <a:buChar char="•"/>
              <a:tabLst/>
              <a:defRPr sz="2100">
                <a:solidFill>
                  <a:schemeClr val="tx1"/>
                </a:solidFill>
              </a:defRPr>
            </a:lvl1pPr>
            <a:lvl2pPr>
              <a:defRPr sz="2100"/>
            </a:lvl2pPr>
            <a:lvl3pPr>
              <a:defRPr sz="2100"/>
            </a:lvl3pPr>
            <a:lvl4pPr>
              <a:defRPr sz="2100"/>
            </a:lvl4pPr>
            <a:lvl5pPr>
              <a:defRPr sz="2100"/>
            </a:lvl5pPr>
          </a:lstStyle>
          <a:p>
            <a:pPr lvl="0"/>
            <a:r>
              <a:rPr lang="pt-PT" dirty="0" err="1" smtClean="0"/>
              <a:t>Lorem</a:t>
            </a:r>
            <a:r>
              <a:rPr lang="pt-PT" dirty="0" smtClean="0"/>
              <a:t> </a:t>
            </a:r>
            <a:r>
              <a:rPr lang="pt-PT" dirty="0" err="1" smtClean="0"/>
              <a:t>ipsum</a:t>
            </a:r>
            <a:r>
              <a:rPr lang="pt-PT" dirty="0" smtClean="0"/>
              <a:t> </a:t>
            </a:r>
            <a:r>
              <a:rPr lang="pt-PT" dirty="0" err="1" smtClean="0"/>
              <a:t>sit</a:t>
            </a:r>
            <a:r>
              <a:rPr lang="pt-PT" dirty="0" smtClean="0"/>
              <a:t> </a:t>
            </a:r>
            <a:r>
              <a:rPr lang="pt-PT" dirty="0" err="1" smtClean="0"/>
              <a:t>amet</a:t>
            </a:r>
            <a:r>
              <a:rPr lang="pt-PT" dirty="0" smtClean="0"/>
              <a:t> </a:t>
            </a:r>
            <a:r>
              <a:rPr lang="pt-PT" dirty="0" err="1" smtClean="0"/>
              <a:t>ips</a:t>
            </a:r>
            <a:r>
              <a:rPr lang="pt-PT" dirty="0" smtClean="0"/>
              <a:t>;</a:t>
            </a:r>
          </a:p>
          <a:p>
            <a:pPr lvl="0"/>
            <a:r>
              <a:rPr lang="pt-PT" dirty="0" err="1" smtClean="0"/>
              <a:t>Ipsum</a:t>
            </a:r>
            <a:r>
              <a:rPr lang="pt-PT" dirty="0" smtClean="0"/>
              <a:t> </a:t>
            </a:r>
            <a:r>
              <a:rPr lang="pt-PT" dirty="0" err="1" smtClean="0"/>
              <a:t>dolor</a:t>
            </a:r>
            <a:r>
              <a:rPr lang="pt-PT" dirty="0" smtClean="0"/>
              <a:t> </a:t>
            </a:r>
            <a:r>
              <a:rPr lang="pt-PT" dirty="0" err="1" smtClean="0"/>
              <a:t>sit</a:t>
            </a:r>
            <a:r>
              <a:rPr lang="pt-PT" dirty="0" smtClean="0"/>
              <a:t> </a:t>
            </a:r>
            <a:r>
              <a:rPr lang="pt-PT" dirty="0" err="1" smtClean="0"/>
              <a:t>amet</a:t>
            </a:r>
            <a:r>
              <a:rPr lang="pt-PT" dirty="0" smtClean="0"/>
              <a:t> </a:t>
            </a:r>
            <a:r>
              <a:rPr lang="pt-PT" dirty="0" err="1" smtClean="0"/>
              <a:t>lorem</a:t>
            </a:r>
            <a:r>
              <a:rPr lang="pt-PT" dirty="0" smtClean="0"/>
              <a:t>;</a:t>
            </a:r>
          </a:p>
          <a:p>
            <a:pPr lvl="0"/>
            <a:r>
              <a:rPr lang="pt-PT" dirty="0" err="1" smtClean="0"/>
              <a:t>Lorem</a:t>
            </a:r>
            <a:r>
              <a:rPr lang="pt-PT" dirty="0" smtClean="0"/>
              <a:t> </a:t>
            </a:r>
            <a:r>
              <a:rPr lang="pt-PT" dirty="0" err="1" smtClean="0"/>
              <a:t>dolor</a:t>
            </a:r>
            <a:r>
              <a:rPr lang="pt-PT" dirty="0" smtClean="0"/>
              <a:t> </a:t>
            </a:r>
            <a:r>
              <a:rPr lang="pt-PT" dirty="0" err="1" smtClean="0"/>
              <a:t>sit</a:t>
            </a:r>
            <a:r>
              <a:rPr lang="pt-PT" dirty="0" smtClean="0"/>
              <a:t> </a:t>
            </a:r>
            <a:r>
              <a:rPr lang="pt-PT" dirty="0" err="1" smtClean="0"/>
              <a:t>amet</a:t>
            </a:r>
            <a:r>
              <a:rPr lang="pt-PT" dirty="0" smtClean="0"/>
              <a:t>;</a:t>
            </a:r>
          </a:p>
          <a:p>
            <a:pPr lvl="0"/>
            <a:r>
              <a:rPr lang="pt-PT" dirty="0" err="1" smtClean="0"/>
              <a:t>Lorem</a:t>
            </a:r>
            <a:r>
              <a:rPr lang="pt-PT" dirty="0" smtClean="0"/>
              <a:t> </a:t>
            </a:r>
            <a:r>
              <a:rPr lang="pt-PT" dirty="0" err="1" smtClean="0"/>
              <a:t>ipsum</a:t>
            </a:r>
            <a:r>
              <a:rPr lang="pt-PT" dirty="0" smtClean="0"/>
              <a:t> </a:t>
            </a:r>
            <a:r>
              <a:rPr lang="pt-PT" dirty="0" err="1" smtClean="0"/>
              <a:t>sit</a:t>
            </a:r>
            <a:r>
              <a:rPr lang="pt-PT" dirty="0" smtClean="0"/>
              <a:t> </a:t>
            </a:r>
            <a:r>
              <a:rPr lang="pt-PT" dirty="0" err="1" smtClean="0"/>
              <a:t>lorem</a:t>
            </a:r>
            <a:r>
              <a:rPr lang="pt-PT" dirty="0" smtClean="0"/>
              <a:t>;</a:t>
            </a:r>
          </a:p>
          <a:p>
            <a:pPr lvl="0"/>
            <a:r>
              <a:rPr lang="pt-PT" dirty="0" err="1" smtClean="0"/>
              <a:t>Sit</a:t>
            </a:r>
            <a:r>
              <a:rPr lang="pt-PT" dirty="0" smtClean="0"/>
              <a:t> </a:t>
            </a:r>
            <a:r>
              <a:rPr lang="pt-PT" dirty="0" err="1" smtClean="0"/>
              <a:t>amet</a:t>
            </a:r>
            <a:r>
              <a:rPr lang="pt-PT" dirty="0" smtClean="0"/>
              <a:t>;</a:t>
            </a:r>
          </a:p>
          <a:p>
            <a:pPr lvl="0"/>
            <a:r>
              <a:rPr lang="pt-PT" dirty="0" err="1" smtClean="0"/>
              <a:t>Dolor</a:t>
            </a:r>
            <a:r>
              <a:rPr lang="pt-PT" dirty="0" smtClean="0"/>
              <a:t> </a:t>
            </a:r>
            <a:r>
              <a:rPr lang="pt-PT" dirty="0" err="1" smtClean="0"/>
              <a:t>sit</a:t>
            </a:r>
            <a:r>
              <a:rPr lang="pt-PT" dirty="0" smtClean="0"/>
              <a:t> </a:t>
            </a:r>
            <a:r>
              <a:rPr lang="pt-PT" dirty="0" err="1" smtClean="0"/>
              <a:t>amet</a:t>
            </a:r>
            <a:r>
              <a:rPr lang="pt-PT" dirty="0" smtClean="0"/>
              <a:t>;</a:t>
            </a:r>
          </a:p>
          <a:p>
            <a:pPr lvl="0"/>
            <a:r>
              <a:rPr lang="pt-PT" dirty="0" err="1" smtClean="0"/>
              <a:t>Amet</a:t>
            </a:r>
            <a:r>
              <a:rPr lang="pt-PT" dirty="0" smtClean="0"/>
              <a:t> </a:t>
            </a:r>
            <a:r>
              <a:rPr lang="pt-PT" dirty="0" err="1" smtClean="0"/>
              <a:t>sit</a:t>
            </a:r>
            <a:r>
              <a:rPr lang="pt-PT" dirty="0" smtClean="0"/>
              <a:t> </a:t>
            </a:r>
            <a:r>
              <a:rPr lang="pt-PT" dirty="0" err="1" smtClean="0"/>
              <a:t>lorem</a:t>
            </a:r>
            <a:r>
              <a:rPr lang="pt-PT" dirty="0" smtClean="0"/>
              <a:t> </a:t>
            </a:r>
            <a:r>
              <a:rPr lang="pt-PT" dirty="0" err="1" smtClean="0"/>
              <a:t>ipsum</a:t>
            </a:r>
            <a:r>
              <a:rPr lang="pt-PT" dirty="0" smtClean="0"/>
              <a:t>;</a:t>
            </a:r>
          </a:p>
          <a:p>
            <a:pPr lvl="0"/>
            <a:r>
              <a:rPr lang="pt-PT" dirty="0" err="1" smtClean="0"/>
              <a:t>Lorem</a:t>
            </a:r>
            <a:r>
              <a:rPr lang="pt-PT" dirty="0" smtClean="0"/>
              <a:t> </a:t>
            </a:r>
            <a:r>
              <a:rPr lang="pt-PT" dirty="0" err="1" smtClean="0"/>
              <a:t>ipsum</a:t>
            </a:r>
            <a:r>
              <a:rPr lang="pt-PT" dirty="0" smtClean="0"/>
              <a:t> </a:t>
            </a:r>
            <a:r>
              <a:rPr lang="pt-PT" dirty="0" err="1" smtClean="0"/>
              <a:t>dolor</a:t>
            </a:r>
            <a:r>
              <a:rPr lang="pt-PT" dirty="0" smtClean="0"/>
              <a:t> </a:t>
            </a:r>
            <a:r>
              <a:rPr lang="pt-PT" dirty="0" err="1" smtClean="0"/>
              <a:t>sit</a:t>
            </a:r>
            <a:r>
              <a:rPr lang="pt-PT" dirty="0" smtClean="0"/>
              <a:t> </a:t>
            </a:r>
            <a:r>
              <a:rPr lang="pt-PT" dirty="0" err="1" smtClean="0"/>
              <a:t>amet</a:t>
            </a:r>
            <a:r>
              <a:rPr lang="pt-PT" dirty="0" smtClean="0"/>
              <a:t>.</a:t>
            </a:r>
          </a:p>
          <a:p>
            <a:pPr lvl="0"/>
            <a:endParaRPr lang="pt-PT" dirty="0" smtClean="0"/>
          </a:p>
        </p:txBody>
      </p:sp>
    </p:spTree>
    <p:extLst>
      <p:ext uri="{BB962C8B-B14F-4D97-AF65-F5344CB8AC3E}">
        <p14:creationId xmlns:p14="http://schemas.microsoft.com/office/powerpoint/2010/main" val="194500476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744">
          <p15:clr>
            <a:srgbClr val="FBAE40"/>
          </p15:clr>
        </p15:guide>
        <p15:guide id="2" pos="3016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ap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681701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Oi Capa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6D00"/>
                </a:solidFill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95898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CAP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C:\Users\oi200333\AppData\Local\Microsoft\Windows\Temporary Internet Files\Content.Outlook\A6QMUCU8\OIOI 0004 008 AF 160105 Logomarca_RGB_Roxo_1H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8657" y="2410805"/>
            <a:ext cx="3368020" cy="2381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464029" y="654801"/>
            <a:ext cx="7553536" cy="1292662"/>
          </a:xfrm>
          <a:prstGeom prst="rect">
            <a:avLst/>
          </a:prstGeom>
        </p:spPr>
        <p:txBody>
          <a:bodyPr lIns="91420" tIns="45709" rIns="91420" bIns="45709"/>
          <a:lstStyle>
            <a:lvl1pPr>
              <a:lnSpc>
                <a:spcPts val="3399"/>
              </a:lnSpc>
              <a:defRPr sz="4400" i="0">
                <a:solidFill>
                  <a:srgbClr val="A02BFF"/>
                </a:solidFill>
                <a:latin typeface="Simplon BP Bold" pitchFamily="2" charset="0"/>
              </a:defRPr>
            </a:lvl1pPr>
          </a:lstStyle>
          <a:p>
            <a:r>
              <a:rPr lang="pt-BR" dirty="0" smtClean="0"/>
              <a:t>ANÁLISE DE RESULTADOS </a:t>
            </a:r>
            <a:br>
              <a:rPr lang="pt-BR" dirty="0" smtClean="0"/>
            </a:br>
            <a:r>
              <a:rPr lang="pt-BR" dirty="0" smtClean="0"/>
              <a:t/>
            </a:r>
            <a:br>
              <a:rPr lang="pt-BR" dirty="0" smtClean="0"/>
            </a:br>
            <a:r>
              <a:rPr lang="pt-BR" dirty="0" smtClean="0"/>
              <a:t>FEVEREIRO 2016</a:t>
            </a:r>
            <a:endParaRPr lang="pt-BR" sz="4200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453534" y="2480698"/>
            <a:ext cx="6720127" cy="10002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rgbClr val="4D4D4D"/>
                </a:solidFill>
                <a:latin typeface="Simplon BP Bold" pitchFamily="2" charset="0"/>
              </a:defRPr>
            </a:lvl1pPr>
          </a:lstStyle>
          <a:p>
            <a:r>
              <a:rPr lang="pt-BR" dirty="0" smtClean="0">
                <a:latin typeface="Simplon BP Regular" pitchFamily="2" charset="0"/>
              </a:rPr>
              <a:t>Apresentação ao Conselho de Administração</a:t>
            </a:r>
          </a:p>
          <a:p>
            <a:endParaRPr lang="pt-BR" dirty="0" smtClean="0">
              <a:latin typeface="Simplon BP Regular" pitchFamily="2" charset="0"/>
            </a:endParaRPr>
          </a:p>
          <a:p>
            <a:r>
              <a:rPr lang="pt-BR" sz="1600" dirty="0" smtClean="0">
                <a:latin typeface="Simplon BP Regular" pitchFamily="2" charset="0"/>
              </a:rPr>
              <a:t>Rio de Janeiro, 29 de Março 2016</a:t>
            </a:r>
            <a:endParaRPr lang="pt-BR" dirty="0">
              <a:latin typeface="Simplon BP Regular" pitchFamily="2" charset="0"/>
            </a:endParaRPr>
          </a:p>
        </p:txBody>
      </p:sp>
      <p:pic>
        <p:nvPicPr>
          <p:cNvPr id="6" name="Picture 3" descr="C:\Users\oi200333\AppData\Local\Microsoft\Windows\Temporary Internet Files\Content.Outlook\A6QMUCU8\OIOI 0004 008 AF 160105 Logomarca_RGB_Roxo_1H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8657" y="2410805"/>
            <a:ext cx="3368020" cy="2381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71583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1"/>
          <p:cNvSpPr txBox="1">
            <a:spLocks/>
          </p:cNvSpPr>
          <p:nvPr userDrawn="1"/>
        </p:nvSpPr>
        <p:spPr bwMode="auto">
          <a:xfrm>
            <a:off x="8828748" y="4932660"/>
            <a:ext cx="460375" cy="274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0" tIns="45709" rIns="91420" bIns="45709"/>
          <a:lstStyle>
            <a:defPPr>
              <a:defRPr lang="en-US"/>
            </a:defPPr>
            <a:lvl1pPr marL="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Arial" charset="0"/>
              </a:defRPr>
            </a:lvl1pPr>
            <a:lvl2pPr marL="742950" indent="-28575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2pPr>
            <a:lvl3pPr marL="1143000" indent="-22860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3pPr>
            <a:lvl4pPr marL="1600200" indent="-22860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4pPr>
            <a:lvl5pPr marL="2057400" indent="-22860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5pPr>
            <a:lvl6pPr marL="25146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6pPr>
            <a:lvl7pPr marL="29718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7pPr>
            <a:lvl8pPr marL="34290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8pPr>
            <a:lvl9pPr marL="38862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9543D946-5134-1748-A050-11636790511E}" type="slidenum">
              <a:rPr lang="en-US" sz="1100" smtClean="0">
                <a:solidFill>
                  <a:srgbClr val="4D4D4D"/>
                </a:solidFill>
                <a:latin typeface="Simplon BP Regular"/>
                <a:cs typeface="Simplon BP Regular"/>
              </a:rPr>
              <a:pPr eaLnBrk="1" hangingPunct="1"/>
              <a:t>‹nº›</a:t>
            </a:fld>
            <a:endParaRPr lang="en-US" sz="1100" dirty="0">
              <a:solidFill>
                <a:srgbClr val="4D4D4D"/>
              </a:solidFill>
              <a:latin typeface="Simplon BP Regular"/>
              <a:cs typeface="Simplon BP Regular"/>
            </a:endParaRPr>
          </a:p>
        </p:txBody>
      </p:sp>
      <p:sp>
        <p:nvSpPr>
          <p:cNvPr id="17" name="CaixaDeTexto 16"/>
          <p:cNvSpPr txBox="1"/>
          <p:nvPr userDrawn="1"/>
        </p:nvSpPr>
        <p:spPr>
          <a:xfrm>
            <a:off x="272955" y="322263"/>
            <a:ext cx="2538484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ts val="1800"/>
              </a:lnSpc>
              <a:spcBef>
                <a:spcPts val="800"/>
              </a:spcBef>
            </a:pPr>
            <a:endParaRPr lang="pt-BR" sz="2000" i="1" dirty="0" smtClean="0">
              <a:solidFill>
                <a:srgbClr val="000000"/>
              </a:solidFill>
              <a:latin typeface="Simplon BP Regular" pitchFamily="2" charset="0"/>
            </a:endParaRPr>
          </a:p>
        </p:txBody>
      </p:sp>
      <p:sp>
        <p:nvSpPr>
          <p:cNvPr id="18" name="Rectangle 7"/>
          <p:cNvSpPr>
            <a:spLocks noGrp="1" noChangeArrowheads="1"/>
          </p:cNvSpPr>
          <p:nvPr>
            <p:ph type="title" hasCustomPrompt="1"/>
            <p:custDataLst>
              <p:tags r:id="rId1"/>
            </p:custDataLst>
          </p:nvPr>
        </p:nvSpPr>
        <p:spPr bwMode="auto">
          <a:xfrm>
            <a:off x="177696" y="26300"/>
            <a:ext cx="8267700" cy="2871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77907" tIns="38953" rIns="77907" bIns="38953" numCol="1" anchor="ctr" anchorCtr="0" compatLnSpc="1">
            <a:prstTxWarp prst="textNoShape">
              <a:avLst/>
            </a:prstTxWarp>
          </a:bodyPr>
          <a:lstStyle>
            <a:lvl1pPr algn="l" defTabSz="793531" rtl="0" fontAlgn="base">
              <a:spcBef>
                <a:spcPct val="0"/>
              </a:spcBef>
              <a:spcAft>
                <a:spcPct val="0"/>
              </a:spcAft>
              <a:defRPr lang="pt-BR" sz="1300" b="1" i="0" kern="1200" dirty="0" smtClean="0">
                <a:solidFill>
                  <a:srgbClr val="A02BFF"/>
                </a:solidFill>
                <a:latin typeface="Simplon BP Bold" pitchFamily="2" charset="0"/>
                <a:ea typeface="Verdana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pt-BR" dirty="0" smtClean="0"/>
              <a:t>CLIQUE PARA EDITAR O ESTILO DO TÍTULO MESTRE</a:t>
            </a:r>
          </a:p>
        </p:txBody>
      </p:sp>
      <p:sp>
        <p:nvSpPr>
          <p:cNvPr id="19" name="Espaço Reservado para Texto 9"/>
          <p:cNvSpPr>
            <a:spLocks noGrp="1"/>
          </p:cNvSpPr>
          <p:nvPr>
            <p:ph type="body" sz="quarter" idx="10"/>
            <p:custDataLst>
              <p:tags r:id="rId2"/>
            </p:custDataLst>
          </p:nvPr>
        </p:nvSpPr>
        <p:spPr>
          <a:xfrm>
            <a:off x="177696" y="292920"/>
            <a:ext cx="8212962" cy="230832"/>
          </a:xfrm>
          <a:prstGeom prst="rect">
            <a:avLst/>
          </a:prstGeom>
        </p:spPr>
        <p:txBody>
          <a:bodyPr lIns="91420" tIns="45709" rIns="91420" bIns="45709"/>
          <a:lstStyle>
            <a:lvl1pPr marL="0" indent="0">
              <a:buNone/>
              <a:defRPr lang="pt-BR" sz="1500" b="0" kern="1200" baseline="0" dirty="0" smtClean="0">
                <a:solidFill>
                  <a:srgbClr val="4D4D4D"/>
                </a:solidFill>
                <a:latin typeface="Simplon Oi Headline" pitchFamily="2" charset="0"/>
                <a:ea typeface="+mj-ea"/>
                <a:cs typeface="Arial" panose="020B0604020202020204" pitchFamily="34" charset="0"/>
              </a:defRPr>
            </a:lvl1pPr>
            <a:lvl2pPr marL="1352" indent="0">
              <a:buNone/>
              <a:defRPr/>
            </a:lvl2pPr>
          </a:lstStyle>
          <a:p>
            <a:pPr lvl="0"/>
            <a:r>
              <a:rPr lang="pt-BR" dirty="0" smtClean="0"/>
              <a:t>Clique para editar o texto mestre</a:t>
            </a:r>
          </a:p>
        </p:txBody>
      </p:sp>
      <p:pic>
        <p:nvPicPr>
          <p:cNvPr id="21" name="Picture 3" descr="C:\Users\oi200333\AppData\Local\Microsoft\Windows\Temporary Internet Files\Content.Outlook\A6QMUCU8\OIOI 0004 008 AF 160105 Logomarca_RGB_Roxo_1H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7594" y="4123"/>
            <a:ext cx="696769" cy="492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99648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Oi Capa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518993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Oi Capa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FF00"/>
                </a:solidFill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413024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Oi Capa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FF00"/>
                </a:solidFill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797656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Oi Capa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FF00"/>
                </a:solidFill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98531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Oi Capa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CEFF"/>
                </a:solidFill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88204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_Cap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uias H"/>
          <p:cNvGrpSpPr/>
          <p:nvPr userDrawn="1"/>
        </p:nvGrpSpPr>
        <p:grpSpPr>
          <a:xfrm>
            <a:off x="-45868" y="323999"/>
            <a:ext cx="33137" cy="4499598"/>
            <a:chOff x="-45868" y="323999"/>
            <a:chExt cx="33137" cy="4499598"/>
          </a:xfrm>
        </p:grpSpPr>
        <p:sp>
          <p:nvSpPr>
            <p:cNvPr id="52" name="Rectangle 51"/>
            <p:cNvSpPr/>
            <p:nvPr userDrawn="1"/>
          </p:nvSpPr>
          <p:spPr>
            <a:xfrm>
              <a:off x="-45868" y="323999"/>
              <a:ext cx="33137" cy="50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ts val="2000"/>
                </a:lnSpc>
                <a:spcBef>
                  <a:spcPts val="900"/>
                </a:spcBef>
              </a:pPr>
              <a:endParaRPr lang="en-US" i="1" dirty="0">
                <a:solidFill>
                  <a:prstClr val="white"/>
                </a:solidFill>
              </a:endParaRPr>
            </a:p>
          </p:txBody>
        </p:sp>
        <p:sp>
          <p:nvSpPr>
            <p:cNvPr id="77" name="Rectangle 76"/>
            <p:cNvSpPr/>
            <p:nvPr userDrawn="1"/>
          </p:nvSpPr>
          <p:spPr>
            <a:xfrm>
              <a:off x="-45868" y="917932"/>
              <a:ext cx="33137" cy="57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ts val="2000"/>
                </a:lnSpc>
                <a:spcBef>
                  <a:spcPts val="900"/>
                </a:spcBef>
              </a:pPr>
              <a:endParaRPr lang="en-US" i="1" dirty="0">
                <a:solidFill>
                  <a:prstClr val="white"/>
                </a:solidFill>
              </a:endParaRPr>
            </a:p>
          </p:txBody>
        </p:sp>
        <p:sp>
          <p:nvSpPr>
            <p:cNvPr id="78" name="Rectangle 77"/>
            <p:cNvSpPr/>
            <p:nvPr userDrawn="1"/>
          </p:nvSpPr>
          <p:spPr>
            <a:xfrm>
              <a:off x="-45868" y="1583865"/>
              <a:ext cx="33137" cy="57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ts val="2000"/>
                </a:lnSpc>
                <a:spcBef>
                  <a:spcPts val="900"/>
                </a:spcBef>
              </a:pPr>
              <a:endParaRPr lang="en-US" i="1" dirty="0">
                <a:solidFill>
                  <a:prstClr val="white"/>
                </a:solidFill>
              </a:endParaRPr>
            </a:p>
          </p:txBody>
        </p:sp>
        <p:sp>
          <p:nvSpPr>
            <p:cNvPr id="79" name="Rectangle 78"/>
            <p:cNvSpPr/>
            <p:nvPr userDrawn="1"/>
          </p:nvSpPr>
          <p:spPr>
            <a:xfrm>
              <a:off x="-45868" y="2249798"/>
              <a:ext cx="33137" cy="57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ts val="2000"/>
                </a:lnSpc>
                <a:spcBef>
                  <a:spcPts val="900"/>
                </a:spcBef>
              </a:pPr>
              <a:endParaRPr lang="en-US" i="1" dirty="0">
                <a:solidFill>
                  <a:prstClr val="white"/>
                </a:solidFill>
              </a:endParaRPr>
            </a:p>
          </p:txBody>
        </p:sp>
        <p:sp>
          <p:nvSpPr>
            <p:cNvPr id="80" name="Rectangle 79"/>
            <p:cNvSpPr/>
            <p:nvPr userDrawn="1"/>
          </p:nvSpPr>
          <p:spPr>
            <a:xfrm>
              <a:off x="-45868" y="2915731"/>
              <a:ext cx="33137" cy="57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ts val="2000"/>
                </a:lnSpc>
                <a:spcBef>
                  <a:spcPts val="900"/>
                </a:spcBef>
              </a:pPr>
              <a:endParaRPr lang="en-US" i="1" dirty="0">
                <a:solidFill>
                  <a:prstClr val="white"/>
                </a:solidFill>
              </a:endParaRPr>
            </a:p>
          </p:txBody>
        </p:sp>
        <p:sp>
          <p:nvSpPr>
            <p:cNvPr id="81" name="Rectangle 80"/>
            <p:cNvSpPr/>
            <p:nvPr userDrawn="1"/>
          </p:nvSpPr>
          <p:spPr>
            <a:xfrm>
              <a:off x="-45868" y="3581664"/>
              <a:ext cx="33137" cy="57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ts val="2000"/>
                </a:lnSpc>
                <a:spcBef>
                  <a:spcPts val="900"/>
                </a:spcBef>
              </a:pPr>
              <a:endParaRPr lang="en-US" i="1" dirty="0">
                <a:solidFill>
                  <a:prstClr val="white"/>
                </a:solidFill>
              </a:endParaRPr>
            </a:p>
          </p:txBody>
        </p:sp>
        <p:sp>
          <p:nvSpPr>
            <p:cNvPr id="84" name="Rectangle 83"/>
            <p:cNvSpPr/>
            <p:nvPr userDrawn="1"/>
          </p:nvSpPr>
          <p:spPr>
            <a:xfrm flipV="1">
              <a:off x="-45868" y="4247597"/>
              <a:ext cx="33137" cy="57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ts val="2000"/>
                </a:lnSpc>
                <a:spcBef>
                  <a:spcPts val="900"/>
                </a:spcBef>
              </a:pPr>
              <a:endParaRPr lang="en-US" i="1" dirty="0">
                <a:solidFill>
                  <a:prstClr val="white"/>
                </a:solidFill>
              </a:endParaRPr>
            </a:p>
          </p:txBody>
        </p:sp>
        <p:sp>
          <p:nvSpPr>
            <p:cNvPr id="85" name="Rectangle 84"/>
            <p:cNvSpPr/>
            <p:nvPr userDrawn="1"/>
          </p:nvSpPr>
          <p:spPr>
            <a:xfrm flipV="1">
              <a:off x="-45868" y="4247597"/>
              <a:ext cx="33137" cy="505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ts val="2000"/>
                </a:lnSpc>
                <a:spcBef>
                  <a:spcPts val="900"/>
                </a:spcBef>
              </a:pPr>
              <a:endParaRPr lang="en-US" i="1" dirty="0">
                <a:solidFill>
                  <a:prstClr val="white"/>
                </a:solidFill>
              </a:endParaRPr>
            </a:p>
          </p:txBody>
        </p:sp>
      </p:grpSp>
      <p:sp>
        <p:nvSpPr>
          <p:cNvPr id="14" name="Data"/>
          <p:cNvSpPr>
            <a:spLocks noGrp="1"/>
          </p:cNvSpPr>
          <p:nvPr>
            <p:ph type="body" sz="quarter" idx="11" hasCustomPrompt="1"/>
          </p:nvPr>
        </p:nvSpPr>
        <p:spPr>
          <a:xfrm>
            <a:off x="578186" y="3585084"/>
            <a:ext cx="1257814" cy="284580"/>
          </a:xfrm>
          <a:prstGeom prst="rect">
            <a:avLst/>
          </a:prstGeom>
          <a:noFill/>
        </p:spPr>
        <p:txBody>
          <a:bodyPr vert="horz" lIns="0" tIns="0" rIns="0" bIns="0" rtlCol="0" anchor="t">
            <a:noAutofit/>
          </a:bodyPr>
          <a:lstStyle>
            <a:lvl1pPr>
              <a:lnSpc>
                <a:spcPts val="1400"/>
              </a:lnSpc>
              <a:spcBef>
                <a:spcPts val="600"/>
              </a:spcBef>
              <a:defRPr lang="en-US" sz="1000" dirty="0">
                <a:latin typeface="+mj-lt"/>
              </a:defRPr>
            </a:lvl1pPr>
          </a:lstStyle>
          <a:p>
            <a:pPr lvl="0">
              <a:spcAft>
                <a:spcPts val="0"/>
              </a:spcAft>
            </a:pPr>
            <a:r>
              <a:rPr lang="pt-BR" dirty="0" smtClean="0"/>
              <a:t>dd/mm/aa</a:t>
            </a:r>
            <a:endParaRPr lang="en-US" dirty="0"/>
          </a:p>
        </p:txBody>
      </p:sp>
      <p:sp>
        <p:nvSpPr>
          <p:cNvPr id="5" name="Subtítulo"/>
          <p:cNvSpPr>
            <a:spLocks noGrp="1"/>
          </p:cNvSpPr>
          <p:nvPr>
            <p:ph type="body" sz="quarter" idx="12" hasCustomPrompt="1"/>
          </p:nvPr>
        </p:nvSpPr>
        <p:spPr>
          <a:xfrm>
            <a:off x="576004" y="2249800"/>
            <a:ext cx="3956865" cy="575467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>
              <a:defRPr lang="pt-BR" sz="1800" baseline="0" noProof="0" smtClean="0"/>
            </a:lvl1pPr>
          </a:lstStyle>
          <a:p>
            <a:pPr lvl="0">
              <a:lnSpc>
                <a:spcPts val="2000"/>
              </a:lnSpc>
              <a:spcBef>
                <a:spcPts val="900"/>
              </a:spcBef>
            </a:pPr>
            <a:r>
              <a:rPr lang="pt-BR" noProof="0" dirty="0" smtClean="0"/>
              <a:t>Insira um subtítulo e/ou nome do cliente em até duas linhas</a:t>
            </a:r>
          </a:p>
        </p:txBody>
      </p:sp>
      <p:sp>
        <p:nvSpPr>
          <p:cNvPr id="13" name="Título"/>
          <p:cNvSpPr>
            <a:spLocks noGrp="1"/>
          </p:cNvSpPr>
          <p:nvPr>
            <p:ph type="ctrTitle" hasCustomPrompt="1"/>
          </p:nvPr>
        </p:nvSpPr>
        <p:spPr>
          <a:xfrm>
            <a:off x="576001" y="917933"/>
            <a:ext cx="3956864" cy="1241933"/>
          </a:xfrm>
          <a:prstGeom prst="rect">
            <a:avLst/>
          </a:prstGeom>
          <a:noFill/>
        </p:spPr>
        <p:txBody>
          <a:bodyPr lIns="0" tIns="0" rIns="0" bIns="0" anchor="b"/>
          <a:lstStyle>
            <a:lvl1pPr>
              <a:defRPr lang="pt-BR" sz="2800" i="1" noProof="0" dirty="0">
                <a:latin typeface="Georgia" pitchFamily="18" charset="0"/>
              </a:defRPr>
            </a:lvl1pPr>
          </a:lstStyle>
          <a:p>
            <a:pPr marL="0" lvl="0">
              <a:lnSpc>
                <a:spcPts val="3000"/>
              </a:lnSpc>
              <a:spcBef>
                <a:spcPts val="1400"/>
              </a:spcBef>
            </a:pPr>
            <a:r>
              <a:rPr lang="pt-BR" noProof="0" dirty="0" smtClean="0"/>
              <a:t>Insira o título do projeto</a:t>
            </a:r>
            <a:br>
              <a:rPr lang="pt-BR" noProof="0" dirty="0" smtClean="0"/>
            </a:br>
            <a:r>
              <a:rPr lang="pt-BR" noProof="0" dirty="0" smtClean="0"/>
              <a:t>em até duas linhas</a:t>
            </a:r>
            <a:endParaRPr lang="pt-BR" noProof="0" dirty="0"/>
          </a:p>
        </p:txBody>
      </p:sp>
      <p:sp>
        <p:nvSpPr>
          <p:cNvPr id="47" name="TextBox 46"/>
          <p:cNvSpPr txBox="1"/>
          <p:nvPr userDrawn="1"/>
        </p:nvSpPr>
        <p:spPr>
          <a:xfrm>
            <a:off x="-3174961" y="492746"/>
            <a:ext cx="3003150" cy="205653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5600"/>
              </a:lnSpc>
              <a:spcBef>
                <a:spcPts val="800"/>
              </a:spcBef>
            </a:pPr>
            <a:r>
              <a:rPr lang="en-US" sz="5600" dirty="0" smtClean="0">
                <a:solidFill>
                  <a:srgbClr val="4D4D4D"/>
                </a:solidFill>
                <a:latin typeface="Simplon Oi Headline"/>
                <a:cs typeface="Simplon Oi Headline"/>
              </a:rPr>
              <a:t>Título Simplon Oi 42pt</a:t>
            </a:r>
          </a:p>
        </p:txBody>
      </p:sp>
      <p:sp>
        <p:nvSpPr>
          <p:cNvPr id="48" name="TextBox 47"/>
          <p:cNvSpPr txBox="1"/>
          <p:nvPr userDrawn="1"/>
        </p:nvSpPr>
        <p:spPr>
          <a:xfrm>
            <a:off x="-3138083" y="2807473"/>
            <a:ext cx="2739264" cy="115562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2800"/>
              </a:lnSpc>
            </a:pPr>
            <a:r>
              <a:rPr lang="en-US" sz="28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SUBTÍTULOS</a:t>
            </a:r>
          </a:p>
          <a:p>
            <a:pPr>
              <a:lnSpc>
                <a:spcPts val="2800"/>
              </a:lnSpc>
            </a:pPr>
            <a:r>
              <a:rPr lang="en-US" sz="28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SIMPLON BP REGULAR 21PT</a:t>
            </a:r>
          </a:p>
        </p:txBody>
      </p:sp>
      <p:sp>
        <p:nvSpPr>
          <p:cNvPr id="49" name="TextBox 48"/>
          <p:cNvSpPr txBox="1"/>
          <p:nvPr userDrawn="1"/>
        </p:nvSpPr>
        <p:spPr>
          <a:xfrm>
            <a:off x="-3138083" y="4094616"/>
            <a:ext cx="2739264" cy="26832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1400"/>
              </a:lnSpc>
            </a:pPr>
            <a:r>
              <a:rPr lang="en-US" sz="14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Textos Simplon BP Regular 14pt</a:t>
            </a:r>
          </a:p>
        </p:txBody>
      </p:sp>
      <p:pic>
        <p:nvPicPr>
          <p:cNvPr id="32" name="Picture 3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324900" y="133583"/>
            <a:ext cx="710468" cy="507477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324900" y="677655"/>
            <a:ext cx="710468" cy="507477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324900" y="1223910"/>
            <a:ext cx="710468" cy="507477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9324900" y="1763616"/>
            <a:ext cx="710468" cy="507477"/>
          </a:xfrm>
          <a:prstGeom prst="rect">
            <a:avLst/>
          </a:prstGeom>
          <a:solidFill>
            <a:srgbClr val="4D4D4D"/>
          </a:solidFill>
        </p:spPr>
      </p:pic>
      <p:sp>
        <p:nvSpPr>
          <p:cNvPr id="36" name="Rectangle 35"/>
          <p:cNvSpPr/>
          <p:nvPr userDrawn="1"/>
        </p:nvSpPr>
        <p:spPr>
          <a:xfrm>
            <a:off x="10035368" y="130843"/>
            <a:ext cx="88663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2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L</a:t>
            </a:r>
            <a:r>
              <a:rPr lang="hr-HR" sz="12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aranja</a:t>
            </a:r>
          </a:p>
          <a:p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r>
              <a:rPr lang="en-US" sz="12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Magenta</a:t>
            </a:r>
          </a:p>
          <a:p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r>
              <a:rPr lang="en-US" sz="12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Aqua</a:t>
            </a:r>
          </a:p>
          <a:p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r>
              <a:rPr lang="en-US" sz="12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Cinza</a:t>
            </a:r>
            <a:endParaRPr lang="hr-HR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</p:txBody>
      </p:sp>
      <p:sp>
        <p:nvSpPr>
          <p:cNvPr id="37" name="Rectangle 36"/>
          <p:cNvSpPr/>
          <p:nvPr userDrawn="1"/>
        </p:nvSpPr>
        <p:spPr>
          <a:xfrm>
            <a:off x="10043896" y="907308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 smtClean="0">
                <a:solidFill>
                  <a:srgbClr val="BD3E96"/>
                </a:solidFill>
                <a:latin typeface="Simplon BP Regular"/>
                <a:cs typeface="Simplon BP Regular"/>
              </a:rPr>
              <a:t>R 185  G 65  B 140</a:t>
            </a:r>
            <a:endParaRPr lang="en-US" sz="1200" dirty="0">
              <a:solidFill>
                <a:srgbClr val="BD3E96"/>
              </a:solidFill>
              <a:latin typeface="Simplon BP Regular"/>
              <a:cs typeface="Simplon BP Regular"/>
            </a:endParaRPr>
          </a:p>
        </p:txBody>
      </p:sp>
      <p:sp>
        <p:nvSpPr>
          <p:cNvPr id="38" name="Rectangle 37"/>
          <p:cNvSpPr/>
          <p:nvPr userDrawn="1"/>
        </p:nvSpPr>
        <p:spPr>
          <a:xfrm>
            <a:off x="10043896" y="360487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US" sz="1200" dirty="0" smtClean="0">
                <a:solidFill>
                  <a:srgbClr val="F99D1C"/>
                </a:solidFill>
                <a:latin typeface="Simplon BP Regular"/>
                <a:cs typeface="Simplon BP Regular"/>
              </a:rPr>
              <a:t>R 255  G 168  B 0</a:t>
            </a:r>
            <a:endParaRPr lang="en-US" sz="1200" dirty="0">
              <a:solidFill>
                <a:srgbClr val="F99D1C"/>
              </a:solidFill>
              <a:latin typeface="Simplon BP Regular"/>
              <a:cs typeface="Simplon BP Regular"/>
            </a:endParaRPr>
          </a:p>
        </p:txBody>
      </p:sp>
      <p:sp>
        <p:nvSpPr>
          <p:cNvPr id="39" name="Rectangle 38"/>
          <p:cNvSpPr/>
          <p:nvPr userDrawn="1"/>
        </p:nvSpPr>
        <p:spPr>
          <a:xfrm>
            <a:off x="10043896" y="1418688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 smtClean="0">
                <a:solidFill>
                  <a:srgbClr val="00AAAD"/>
                </a:solidFill>
                <a:latin typeface="Simplon BP Regular"/>
                <a:cs typeface="Simplon BP Regular"/>
              </a:rPr>
              <a:t>R 0  G 165  B 150</a:t>
            </a:r>
            <a:endParaRPr lang="en-US" sz="1200" dirty="0">
              <a:solidFill>
                <a:srgbClr val="00AAAD"/>
              </a:solidFill>
              <a:latin typeface="Simplon BP Regular"/>
              <a:cs typeface="Simplon BP Regular"/>
            </a:endParaRPr>
          </a:p>
        </p:txBody>
      </p:sp>
      <p:sp>
        <p:nvSpPr>
          <p:cNvPr id="40" name="Rectangle 39"/>
          <p:cNvSpPr/>
          <p:nvPr userDrawn="1"/>
        </p:nvSpPr>
        <p:spPr>
          <a:xfrm>
            <a:off x="10043896" y="1973319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 smtClean="0">
                <a:solidFill>
                  <a:srgbClr val="333333"/>
                </a:solidFill>
                <a:latin typeface="Simplon BP Regular"/>
                <a:cs typeface="Simplon BP Regular"/>
              </a:rPr>
              <a:t>R 77  G 77  B 77</a:t>
            </a:r>
            <a:endParaRPr lang="en-US" sz="1200" dirty="0">
              <a:solidFill>
                <a:srgbClr val="333333"/>
              </a:solidFill>
              <a:latin typeface="Simplon BP Regular"/>
              <a:cs typeface="Simplon BP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2419913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Oi Capa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EA288C"/>
                </a:solidFill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986119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Oi Capa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6D00"/>
                </a:solidFill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349993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Oi Capa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A02BFF"/>
                </a:solidFill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444297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to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517133254"/>
              </p:ext>
            </p:extLst>
          </p:nvPr>
        </p:nvGraphicFramePr>
        <p:xfrm>
          <a:off x="1589" y="1589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8114" name="Slide do think-cell" r:id="rId4" imgW="270" imgH="270" progId="TCLayout.ActiveDocument.1">
                  <p:embed/>
                </p:oleObj>
              </mc:Choice>
              <mc:Fallback>
                <p:oleObj name="Slide do think-cell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89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Footer Placeholder 9"/>
          <p:cNvSpPr>
            <a:spLocks noGrp="1"/>
          </p:cNvSpPr>
          <p:nvPr>
            <p:ph type="ftr" sz="quarter" idx="15"/>
          </p:nvPr>
        </p:nvSpPr>
        <p:spPr>
          <a:xfrm>
            <a:off x="6019679" y="4879183"/>
            <a:ext cx="2447925" cy="273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800" smtClean="0">
                <a:solidFill>
                  <a:schemeClr val="tx1">
                    <a:tint val="75000"/>
                  </a:schemeClr>
                </a:solidFill>
                <a:latin typeface="Simplon BP Regular" pitchFamily="2" charset="0"/>
                <a:cs typeface="Arial"/>
              </a:defRPr>
            </a:lvl1pPr>
          </a:lstStyle>
          <a:p>
            <a:pPr>
              <a:defRPr/>
            </a:pPr>
            <a:r>
              <a:rPr lang="pt-BR" dirty="0">
                <a:solidFill>
                  <a:prstClr val="black">
                    <a:tint val="75000"/>
                  </a:prstClr>
                </a:solidFill>
              </a:rPr>
              <a:t>MATERIAL CONFIDENCIAL  |  SLIDE Nº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4"/>
          </p:nvPr>
        </p:nvSpPr>
        <p:spPr>
          <a:xfrm>
            <a:off x="8504114" y="4876006"/>
            <a:ext cx="460375" cy="274638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800">
                <a:solidFill>
                  <a:srgbClr val="7F7F7F"/>
                </a:solidFill>
                <a:latin typeface="Simplon BP Regular" pitchFamily="2" charset="0"/>
              </a:defRPr>
            </a:lvl1pPr>
          </a:lstStyle>
          <a:p>
            <a:pPr>
              <a:defRPr/>
            </a:pPr>
            <a:fld id="{A7771DBD-8228-4A2B-96FC-7283B7EBB7ED}" type="slidenum">
              <a:rPr lang="en-US" altLang="pt-BR" smtClean="0"/>
              <a:pPr>
                <a:defRPr/>
              </a:pPr>
              <a:t>‹nº›</a:t>
            </a:fld>
            <a:endParaRPr lang="en-US" altLang="pt-BR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42876" y="34925"/>
            <a:ext cx="8821613" cy="85725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4200" i="0">
                <a:solidFill>
                  <a:srgbClr val="00CEFF"/>
                </a:solidFill>
                <a:latin typeface="Simplon Oi Headline" pitchFamily="2" charset="0"/>
              </a:defRPr>
            </a:lvl1pPr>
          </a:lstStyle>
          <a:p>
            <a:r>
              <a:rPr lang="pt-BR" dirty="0" smtClean="0"/>
              <a:t>Clique para editar o título mestre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223179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i Indi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FF6D00"/>
                </a:solidFill>
              </a:defRPr>
            </a:lvl1pPr>
          </a:lstStyle>
          <a:p>
            <a:r>
              <a:rPr lang="pt-PT" dirty="0" smtClean="0"/>
              <a:t>Índice</a:t>
            </a:r>
            <a:endParaRPr lang="en-US" dirty="0"/>
          </a:p>
        </p:txBody>
      </p:sp>
      <p:sp>
        <p:nvSpPr>
          <p:cNvPr id="10" name="Title 22"/>
          <p:cNvSpPr txBox="1">
            <a:spLocks/>
          </p:cNvSpPr>
          <p:nvPr userDrawn="1"/>
        </p:nvSpPr>
        <p:spPr>
          <a:xfrm>
            <a:off x="4811667" y="274639"/>
            <a:ext cx="3864021" cy="46473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/>
          <a:lstStyle>
            <a:lvl1pPr algn="l" defTabSz="457200" rtl="0" eaLnBrk="1" latinLnBrk="0" hangingPunct="1">
              <a:lnSpc>
                <a:spcPts val="6800"/>
              </a:lnSpc>
              <a:spcBef>
                <a:spcPts val="3300"/>
              </a:spcBef>
              <a:buNone/>
              <a:defRPr sz="6600" b="0" i="1" kern="1200" baseline="0">
                <a:solidFill>
                  <a:schemeClr val="tx1"/>
                </a:solidFill>
                <a:latin typeface="Georgia"/>
                <a:ea typeface="+mj-ea"/>
                <a:cs typeface="Georgia"/>
              </a:defRPr>
            </a:lvl1pPr>
          </a:lstStyle>
          <a:p>
            <a:pPr>
              <a:lnSpc>
                <a:spcPts val="4200"/>
              </a:lnSpc>
              <a:spcBef>
                <a:spcPts val="0"/>
              </a:spcBef>
            </a:pPr>
            <a:r>
              <a:rPr lang="pt-BR" sz="2100" i="0" dirty="0" smtClean="0">
                <a:solidFill>
                  <a:srgbClr val="FF6D00"/>
                </a:solidFill>
                <a:latin typeface="Simplon BP Bold"/>
                <a:cs typeface="Simplon BP Bold"/>
              </a:rPr>
              <a:t>SUMÁRIO EXECUTIVO</a:t>
            </a:r>
            <a:endParaRPr lang="en-US" sz="2100" i="0" dirty="0">
              <a:solidFill>
                <a:srgbClr val="FF6D00"/>
              </a:solidFill>
              <a:latin typeface="Simplon BP Bold"/>
              <a:cs typeface="Simplon BP Bold"/>
            </a:endParaRP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2" hasCustomPrompt="1"/>
          </p:nvPr>
        </p:nvSpPr>
        <p:spPr>
          <a:xfrm>
            <a:off x="468313" y="1058863"/>
            <a:ext cx="3887787" cy="3180758"/>
          </a:xfrm>
        </p:spPr>
        <p:txBody>
          <a:bodyPr/>
          <a:lstStyle>
            <a:lvl1pPr marL="0" indent="0">
              <a:buNone/>
              <a:defRPr/>
            </a:lvl1pPr>
            <a:lvl2pPr marL="188912" indent="0">
              <a:buNone/>
              <a:defRPr/>
            </a:lvl2pPr>
            <a:lvl3pPr marL="365125" indent="0">
              <a:buNone/>
              <a:defRPr/>
            </a:lvl3pPr>
            <a:lvl4pPr marL="541337" indent="0">
              <a:buNone/>
              <a:defRPr/>
            </a:lvl4pPr>
            <a:lvl5pPr marL="717550" indent="0">
              <a:buNone/>
              <a:defRPr/>
            </a:lvl5pPr>
          </a:lstStyle>
          <a:p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Lorem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ipsum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dolor sit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amet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,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consectetuer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adipiscing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elit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,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sed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diam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nonummy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nibh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euismod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tincidunt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ut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laoreet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dolore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magna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aliquam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erat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volutpat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.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Ut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wisi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enim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ad minim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veniam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,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quis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nostrud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exerci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tation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ullamcorper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suscipit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lobortis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nisl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ut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aliquip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ex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ea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commodo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consequat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. </a:t>
            </a:r>
            <a:endParaRPr lang="en-US" sz="14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 hasCustomPrompt="1"/>
          </p:nvPr>
        </p:nvSpPr>
        <p:spPr>
          <a:xfrm>
            <a:off x="4811713" y="1058863"/>
            <a:ext cx="3863975" cy="3180758"/>
          </a:xfrm>
        </p:spPr>
        <p:txBody>
          <a:bodyPr/>
          <a:lstStyle>
            <a:lvl1pPr marL="0" indent="0">
              <a:buNone/>
              <a:defRPr sz="2100"/>
            </a:lvl1pPr>
            <a:lvl2pPr marL="188912" indent="0">
              <a:buNone/>
              <a:defRPr sz="2100"/>
            </a:lvl2pPr>
            <a:lvl3pPr marL="365125" indent="0">
              <a:buNone/>
              <a:defRPr sz="2100"/>
            </a:lvl3pPr>
            <a:lvl4pPr marL="541337" indent="0">
              <a:buNone/>
              <a:defRPr sz="2100"/>
            </a:lvl4pPr>
            <a:lvl5pPr marL="717550" indent="0">
              <a:buNone/>
              <a:defRPr sz="2100"/>
            </a:lvl5pPr>
          </a:lstStyle>
          <a:p>
            <a:pPr lvl="0"/>
            <a:r>
              <a:rPr lang="pt-PT" dirty="0" smtClean="0"/>
              <a:t>3. </a:t>
            </a:r>
            <a:r>
              <a:rPr lang="pt-PT" dirty="0" err="1" smtClean="0"/>
              <a:t>Impsum</a:t>
            </a:r>
            <a:r>
              <a:rPr lang="pt-PT" dirty="0" smtClean="0"/>
              <a:t> </a:t>
            </a:r>
            <a:r>
              <a:rPr lang="pt-PT" dirty="0" err="1" smtClean="0"/>
              <a:t>dolor</a:t>
            </a:r>
            <a:r>
              <a:rPr lang="pt-PT" dirty="0" smtClean="0"/>
              <a:t> </a:t>
            </a:r>
            <a:r>
              <a:rPr lang="pt-PT" dirty="0" err="1" smtClean="0"/>
              <a:t>sit</a:t>
            </a:r>
            <a:r>
              <a:rPr lang="pt-PT" dirty="0" smtClean="0"/>
              <a:t> </a:t>
            </a:r>
            <a:r>
              <a:rPr lang="pt-PT" dirty="0" err="1" smtClean="0"/>
              <a:t>amet</a:t>
            </a:r>
            <a:endParaRPr lang="pt-PT" dirty="0" smtClean="0"/>
          </a:p>
          <a:p>
            <a:pPr lvl="0"/>
            <a:r>
              <a:rPr lang="pt-PT" dirty="0" smtClean="0"/>
              <a:t>5. </a:t>
            </a:r>
            <a:r>
              <a:rPr lang="pt-PT" dirty="0" err="1" smtClean="0"/>
              <a:t>Dolor</a:t>
            </a:r>
            <a:r>
              <a:rPr lang="pt-PT" dirty="0" smtClean="0"/>
              <a:t> </a:t>
            </a:r>
            <a:r>
              <a:rPr lang="pt-PT" dirty="0" err="1" smtClean="0"/>
              <a:t>sit</a:t>
            </a:r>
            <a:r>
              <a:rPr lang="pt-PT" dirty="0" smtClean="0"/>
              <a:t> </a:t>
            </a:r>
            <a:r>
              <a:rPr lang="pt-PT" dirty="0" err="1" smtClean="0"/>
              <a:t>amet</a:t>
            </a:r>
            <a:endParaRPr lang="pt-PT" dirty="0" smtClean="0"/>
          </a:p>
          <a:p>
            <a:pPr lvl="0"/>
            <a:r>
              <a:rPr lang="pt-PT" dirty="0" smtClean="0"/>
              <a:t>10. </a:t>
            </a:r>
            <a:r>
              <a:rPr lang="pt-PT" dirty="0" err="1" smtClean="0"/>
              <a:t>Lorem</a:t>
            </a:r>
            <a:r>
              <a:rPr lang="pt-PT" dirty="0" smtClean="0"/>
              <a:t> </a:t>
            </a:r>
            <a:r>
              <a:rPr lang="pt-PT" dirty="0" err="1" smtClean="0"/>
              <a:t>ipsum</a:t>
            </a:r>
            <a:endParaRPr lang="pt-PT" dirty="0" smtClean="0"/>
          </a:p>
          <a:p>
            <a:pPr lvl="0"/>
            <a:r>
              <a:rPr lang="pt-PT" dirty="0" smtClean="0"/>
              <a:t>15. </a:t>
            </a:r>
            <a:r>
              <a:rPr lang="pt-PT" dirty="0" err="1" smtClean="0"/>
              <a:t>Ipsum</a:t>
            </a:r>
            <a:r>
              <a:rPr lang="pt-PT" dirty="0" smtClean="0"/>
              <a:t> </a:t>
            </a:r>
            <a:r>
              <a:rPr lang="pt-PT" dirty="0" err="1" smtClean="0"/>
              <a:t>dolor</a:t>
            </a:r>
            <a:r>
              <a:rPr lang="pt-PT" dirty="0" smtClean="0"/>
              <a:t> </a:t>
            </a:r>
            <a:r>
              <a:rPr lang="pt-PT" dirty="0" err="1" smtClean="0"/>
              <a:t>sit</a:t>
            </a:r>
            <a:r>
              <a:rPr lang="pt-PT" dirty="0" smtClean="0"/>
              <a:t> </a:t>
            </a:r>
            <a:r>
              <a:rPr lang="pt-PT" dirty="0" err="1" smtClean="0"/>
              <a:t>amet</a:t>
            </a:r>
            <a:r>
              <a:rPr lang="pt-PT" dirty="0" smtClean="0"/>
              <a:t> 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5"/>
          </p:nvPr>
        </p:nvSpPr>
        <p:spPr>
          <a:xfrm>
            <a:off x="457199" y="4876006"/>
            <a:ext cx="7787207" cy="215997"/>
          </a:xfrm>
          <a:prstGeom prst="rect">
            <a:avLst/>
          </a:prstGeom>
        </p:spPr>
        <p:txBody>
          <a:bodyPr/>
          <a:lstStyle/>
          <a:p>
            <a:r>
              <a:rPr lang="pt-BR" smtClean="0">
                <a:solidFill>
                  <a:srgbClr val="5F5F5F"/>
                </a:solidFill>
              </a:rPr>
              <a:t>MATERIAL CONFIDENCIAL  |  SLIDE Nº</a:t>
            </a:r>
            <a:endParaRPr lang="pt-BR" dirty="0">
              <a:solidFill>
                <a:srgbClr val="5F5F5F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6"/>
          </p:nvPr>
        </p:nvSpPr>
        <p:spPr>
          <a:xfrm>
            <a:off x="8244408" y="4876006"/>
            <a:ext cx="442392" cy="215997"/>
          </a:xfrm>
          <a:prstGeom prst="rect">
            <a:avLst/>
          </a:prstGeom>
        </p:spPr>
        <p:txBody>
          <a:bodyPr/>
          <a:lstStyle/>
          <a:p>
            <a:fld id="{74850952-3374-434C-8FC6-DE28F8CD25B0}" type="slidenum">
              <a:rPr lang="pt-BR" smtClean="0">
                <a:solidFill>
                  <a:srgbClr val="5F5F5F"/>
                </a:solidFill>
              </a:rPr>
              <a:pPr/>
              <a:t>‹nº›</a:t>
            </a:fld>
            <a:endParaRPr lang="pt-BR" dirty="0">
              <a:solidFill>
                <a:srgbClr val="5F5F5F"/>
              </a:solidFill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468312" y="4478746"/>
            <a:ext cx="2735536" cy="360040"/>
          </a:xfrm>
          <a:prstGeom prst="rect">
            <a:avLst/>
          </a:prstGeom>
          <a:noFill/>
        </p:spPr>
        <p:txBody>
          <a:bodyPr wrap="none" lIns="36000" tIns="36000" rIns="36000" bIns="36000" rtlCol="0" anchor="ctr" anchorCtr="0">
            <a:noAutofit/>
          </a:bodyPr>
          <a:lstStyle/>
          <a:p>
            <a:pPr>
              <a:lnSpc>
                <a:spcPts val="1800"/>
              </a:lnSpc>
            </a:pPr>
            <a:r>
              <a:rPr lang="pt-BR" sz="2100" dirty="0" smtClean="0">
                <a:solidFill>
                  <a:srgbClr val="FF6D00"/>
                </a:solidFill>
                <a:latin typeface="Simplon BP" charset="0"/>
                <a:ea typeface="Simplon BP" charset="0"/>
                <a:cs typeface="Simplon BP" charset="0"/>
              </a:rPr>
              <a:t>TOTAL DE SLIDES:</a:t>
            </a:r>
            <a:endParaRPr lang="en-US" sz="2100" dirty="0" smtClean="0">
              <a:solidFill>
                <a:srgbClr val="FF6D00"/>
              </a:solidFill>
              <a:latin typeface="Simplon BP" charset="0"/>
              <a:ea typeface="Simplon BP" charset="0"/>
              <a:cs typeface="Simplon BP" charset="0"/>
            </a:endParaRPr>
          </a:p>
        </p:txBody>
      </p:sp>
      <p:sp>
        <p:nvSpPr>
          <p:cNvPr id="13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2915618" y="4478746"/>
            <a:ext cx="576262" cy="360040"/>
          </a:xfrm>
          <a:noFill/>
        </p:spPr>
        <p:txBody>
          <a:bodyPr wrap="none" lIns="36000" tIns="36000" rIns="36000" bIns="36000" rtlCol="0" anchor="ctr" anchorCtr="0">
            <a:noAutofit/>
          </a:bodyPr>
          <a:lstStyle>
            <a:lvl1pPr marL="0" indent="0">
              <a:buNone/>
              <a:defRPr lang="en-US" sz="2100" dirty="0">
                <a:solidFill>
                  <a:srgbClr val="FF6D00"/>
                </a:solidFill>
                <a:latin typeface="Simplon BP" charset="0"/>
                <a:ea typeface="Simplon BP" charset="0"/>
                <a:cs typeface="Simplon BP" charset="0"/>
              </a:defRPr>
            </a:lvl1pPr>
          </a:lstStyle>
          <a:p>
            <a:pPr marL="0" lvl="0">
              <a:lnSpc>
                <a:spcPts val="1800"/>
              </a:lnSpc>
              <a:spcAft>
                <a:spcPts val="0"/>
              </a:spcAft>
            </a:pPr>
            <a:r>
              <a:rPr lang="pt-PT" dirty="0" smtClean="0"/>
              <a:t>##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4478365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I Titulo Corpo later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8313" y="274638"/>
            <a:ext cx="3879285" cy="4602162"/>
          </a:xfr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ts val="4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pt-PT" dirty="0" smtClean="0"/>
              <a:t>Título </a:t>
            </a:r>
            <a:r>
              <a:rPr lang="pt-PT" dirty="0" err="1" smtClean="0"/>
              <a:t>Lorem</a:t>
            </a:r>
            <a:r>
              <a:rPr lang="pt-PT" dirty="0" smtClean="0"/>
              <a:t> </a:t>
            </a:r>
            <a:r>
              <a:rPr lang="pt-PT" dirty="0" err="1" smtClean="0"/>
              <a:t>ipsum</a:t>
            </a:r>
            <a:r>
              <a:rPr lang="pt-PT" dirty="0" smtClean="0"/>
              <a:t> DOLOR SIT AMET CONSECTETOR LOREM IPSUM INSERIR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4"/>
          </p:nvPr>
        </p:nvSpPr>
        <p:spPr>
          <a:xfrm>
            <a:off x="4787900" y="274638"/>
            <a:ext cx="3887787" cy="460216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>
          <a:xfrm>
            <a:off x="457199" y="4876006"/>
            <a:ext cx="7787207" cy="215997"/>
          </a:xfrm>
          <a:prstGeom prst="rect">
            <a:avLst/>
          </a:prstGeom>
        </p:spPr>
        <p:txBody>
          <a:bodyPr/>
          <a:lstStyle/>
          <a:p>
            <a:r>
              <a:rPr lang="pt-BR" smtClean="0">
                <a:solidFill>
                  <a:srgbClr val="5F5F5F"/>
                </a:solidFill>
              </a:rPr>
              <a:t>MATERIAL CONFIDENCIAL  |  SLIDE Nº</a:t>
            </a:r>
            <a:endParaRPr lang="pt-BR" dirty="0">
              <a:solidFill>
                <a:srgbClr val="5F5F5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>
          <a:xfrm>
            <a:off x="8244408" y="4876006"/>
            <a:ext cx="442392" cy="215997"/>
          </a:xfrm>
          <a:prstGeom prst="rect">
            <a:avLst/>
          </a:prstGeom>
        </p:spPr>
        <p:txBody>
          <a:bodyPr/>
          <a:lstStyle/>
          <a:p>
            <a:fld id="{74850952-3374-434C-8FC6-DE28F8CD25B0}" type="slidenum">
              <a:rPr lang="pt-BR" smtClean="0">
                <a:solidFill>
                  <a:srgbClr val="5F5F5F"/>
                </a:solidFill>
              </a:rPr>
              <a:pPr/>
              <a:t>‹nº›</a:t>
            </a:fld>
            <a:endParaRPr lang="pt-BR" dirty="0">
              <a:solidFill>
                <a:srgbClr val="5F5F5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430042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016">
          <p15:clr>
            <a:srgbClr val="FBAE40"/>
          </p15:clr>
        </p15:guide>
        <p15:guide id="2" pos="2744">
          <p15:clr>
            <a:srgbClr val="FBAE4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I Titulo Corpo Lateral Destaq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8313" y="274638"/>
            <a:ext cx="3879285" cy="4602162"/>
          </a:xfr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ts val="4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pt-PT" dirty="0" smtClean="0"/>
              <a:t>Título </a:t>
            </a:r>
            <a:r>
              <a:rPr lang="pt-PT" dirty="0" err="1" smtClean="0"/>
              <a:t>Lorem</a:t>
            </a:r>
            <a:r>
              <a:rPr lang="pt-PT" dirty="0" smtClean="0"/>
              <a:t> </a:t>
            </a:r>
            <a:r>
              <a:rPr lang="pt-PT" dirty="0" err="1" smtClean="0"/>
              <a:t>ipsum</a:t>
            </a:r>
            <a:r>
              <a:rPr lang="pt-PT" dirty="0" smtClean="0"/>
              <a:t> DOLOR SIT AMET CONSECTETOR LOREM IPSUM INSERIR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>
          <a:xfrm>
            <a:off x="457199" y="4876006"/>
            <a:ext cx="7787207" cy="215997"/>
          </a:xfrm>
          <a:prstGeom prst="rect">
            <a:avLst/>
          </a:prstGeom>
        </p:spPr>
        <p:txBody>
          <a:bodyPr/>
          <a:lstStyle/>
          <a:p>
            <a:r>
              <a:rPr lang="pt-BR" smtClean="0">
                <a:solidFill>
                  <a:srgbClr val="5F5F5F"/>
                </a:solidFill>
              </a:rPr>
              <a:t>MATERIAL CONFIDENCIAL  |  SLIDE Nº</a:t>
            </a:r>
            <a:endParaRPr lang="pt-BR" dirty="0">
              <a:solidFill>
                <a:srgbClr val="5F5F5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4"/>
          </p:nvPr>
        </p:nvSpPr>
        <p:spPr>
          <a:xfrm>
            <a:off x="8244408" y="4876006"/>
            <a:ext cx="442392" cy="215997"/>
          </a:xfrm>
          <a:prstGeom prst="rect">
            <a:avLst/>
          </a:prstGeom>
        </p:spPr>
        <p:txBody>
          <a:bodyPr/>
          <a:lstStyle/>
          <a:p>
            <a:fld id="{74850952-3374-434C-8FC6-DE28F8CD25B0}" type="slidenum">
              <a:rPr lang="pt-BR" smtClean="0">
                <a:solidFill>
                  <a:srgbClr val="5F5F5F"/>
                </a:solidFill>
              </a:rPr>
              <a:pPr/>
              <a:t>‹nº›</a:t>
            </a:fld>
            <a:endParaRPr lang="pt-BR" dirty="0">
              <a:solidFill>
                <a:srgbClr val="5F5F5F"/>
              </a:solidFill>
            </a:endParaRP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4787900" y="274638"/>
            <a:ext cx="3898900" cy="4602162"/>
          </a:xfrm>
        </p:spPr>
        <p:txBody>
          <a:bodyPr/>
          <a:lstStyle>
            <a:lvl1pPr marL="233363" indent="-233363">
              <a:buFont typeface="Arial" charset="0"/>
              <a:buChar char="•"/>
              <a:tabLst/>
              <a:defRPr sz="2100">
                <a:solidFill>
                  <a:schemeClr val="tx1"/>
                </a:solidFill>
              </a:defRPr>
            </a:lvl1pPr>
            <a:lvl2pPr>
              <a:defRPr sz="2100"/>
            </a:lvl2pPr>
            <a:lvl3pPr>
              <a:defRPr sz="2100"/>
            </a:lvl3pPr>
            <a:lvl4pPr>
              <a:defRPr sz="2100"/>
            </a:lvl4pPr>
            <a:lvl5pPr>
              <a:defRPr sz="2100"/>
            </a:lvl5pPr>
          </a:lstStyle>
          <a:p>
            <a:pPr lvl="0"/>
            <a:r>
              <a:rPr lang="pt-PT" dirty="0" err="1" smtClean="0"/>
              <a:t>Lorem</a:t>
            </a:r>
            <a:r>
              <a:rPr lang="pt-PT" dirty="0" smtClean="0"/>
              <a:t> </a:t>
            </a:r>
            <a:r>
              <a:rPr lang="pt-PT" dirty="0" err="1" smtClean="0"/>
              <a:t>ipsum</a:t>
            </a:r>
            <a:r>
              <a:rPr lang="pt-PT" dirty="0" smtClean="0"/>
              <a:t> </a:t>
            </a:r>
            <a:r>
              <a:rPr lang="pt-PT" dirty="0" err="1" smtClean="0"/>
              <a:t>sit</a:t>
            </a:r>
            <a:r>
              <a:rPr lang="pt-PT" dirty="0" smtClean="0"/>
              <a:t> </a:t>
            </a:r>
            <a:r>
              <a:rPr lang="pt-PT" dirty="0" err="1" smtClean="0"/>
              <a:t>amet</a:t>
            </a:r>
            <a:r>
              <a:rPr lang="pt-PT" dirty="0" smtClean="0"/>
              <a:t> </a:t>
            </a:r>
            <a:r>
              <a:rPr lang="pt-PT" dirty="0" err="1" smtClean="0"/>
              <a:t>ips</a:t>
            </a:r>
            <a:r>
              <a:rPr lang="pt-PT" dirty="0" smtClean="0"/>
              <a:t>;</a:t>
            </a:r>
          </a:p>
          <a:p>
            <a:pPr lvl="0"/>
            <a:r>
              <a:rPr lang="pt-PT" dirty="0" err="1" smtClean="0"/>
              <a:t>Ipsum</a:t>
            </a:r>
            <a:r>
              <a:rPr lang="pt-PT" dirty="0" smtClean="0"/>
              <a:t> </a:t>
            </a:r>
            <a:r>
              <a:rPr lang="pt-PT" dirty="0" err="1" smtClean="0"/>
              <a:t>dolor</a:t>
            </a:r>
            <a:r>
              <a:rPr lang="pt-PT" dirty="0" smtClean="0"/>
              <a:t> </a:t>
            </a:r>
            <a:r>
              <a:rPr lang="pt-PT" dirty="0" err="1" smtClean="0"/>
              <a:t>sit</a:t>
            </a:r>
            <a:r>
              <a:rPr lang="pt-PT" dirty="0" smtClean="0"/>
              <a:t> </a:t>
            </a:r>
            <a:r>
              <a:rPr lang="pt-PT" dirty="0" err="1" smtClean="0"/>
              <a:t>amet</a:t>
            </a:r>
            <a:r>
              <a:rPr lang="pt-PT" dirty="0" smtClean="0"/>
              <a:t> </a:t>
            </a:r>
            <a:r>
              <a:rPr lang="pt-PT" dirty="0" err="1" smtClean="0"/>
              <a:t>lorem</a:t>
            </a:r>
            <a:r>
              <a:rPr lang="pt-PT" dirty="0" smtClean="0"/>
              <a:t>;</a:t>
            </a:r>
          </a:p>
          <a:p>
            <a:pPr lvl="0"/>
            <a:r>
              <a:rPr lang="pt-PT" dirty="0" err="1" smtClean="0"/>
              <a:t>Lorem</a:t>
            </a:r>
            <a:r>
              <a:rPr lang="pt-PT" dirty="0" smtClean="0"/>
              <a:t> </a:t>
            </a:r>
            <a:r>
              <a:rPr lang="pt-PT" dirty="0" err="1" smtClean="0"/>
              <a:t>dolor</a:t>
            </a:r>
            <a:r>
              <a:rPr lang="pt-PT" dirty="0" smtClean="0"/>
              <a:t> </a:t>
            </a:r>
            <a:r>
              <a:rPr lang="pt-PT" dirty="0" err="1" smtClean="0"/>
              <a:t>sit</a:t>
            </a:r>
            <a:r>
              <a:rPr lang="pt-PT" dirty="0" smtClean="0"/>
              <a:t> </a:t>
            </a:r>
            <a:r>
              <a:rPr lang="pt-PT" dirty="0" err="1" smtClean="0"/>
              <a:t>amet</a:t>
            </a:r>
            <a:r>
              <a:rPr lang="pt-PT" dirty="0" smtClean="0"/>
              <a:t>;</a:t>
            </a:r>
          </a:p>
          <a:p>
            <a:pPr lvl="0"/>
            <a:r>
              <a:rPr lang="pt-PT" dirty="0" err="1" smtClean="0"/>
              <a:t>Lorem</a:t>
            </a:r>
            <a:r>
              <a:rPr lang="pt-PT" dirty="0" smtClean="0"/>
              <a:t> </a:t>
            </a:r>
            <a:r>
              <a:rPr lang="pt-PT" dirty="0" err="1" smtClean="0"/>
              <a:t>ipsum</a:t>
            </a:r>
            <a:r>
              <a:rPr lang="pt-PT" dirty="0" smtClean="0"/>
              <a:t> </a:t>
            </a:r>
            <a:r>
              <a:rPr lang="pt-PT" dirty="0" err="1" smtClean="0"/>
              <a:t>sit</a:t>
            </a:r>
            <a:r>
              <a:rPr lang="pt-PT" dirty="0" smtClean="0"/>
              <a:t> </a:t>
            </a:r>
            <a:r>
              <a:rPr lang="pt-PT" dirty="0" err="1" smtClean="0"/>
              <a:t>lorem</a:t>
            </a:r>
            <a:r>
              <a:rPr lang="pt-PT" dirty="0" smtClean="0"/>
              <a:t>;</a:t>
            </a:r>
          </a:p>
          <a:p>
            <a:pPr lvl="0"/>
            <a:r>
              <a:rPr lang="pt-PT" dirty="0" err="1" smtClean="0"/>
              <a:t>Sit</a:t>
            </a:r>
            <a:r>
              <a:rPr lang="pt-PT" dirty="0" smtClean="0"/>
              <a:t> </a:t>
            </a:r>
            <a:r>
              <a:rPr lang="pt-PT" dirty="0" err="1" smtClean="0"/>
              <a:t>amet</a:t>
            </a:r>
            <a:r>
              <a:rPr lang="pt-PT" dirty="0" smtClean="0"/>
              <a:t>;</a:t>
            </a:r>
          </a:p>
          <a:p>
            <a:pPr lvl="0"/>
            <a:r>
              <a:rPr lang="pt-PT" dirty="0" err="1" smtClean="0"/>
              <a:t>Dolor</a:t>
            </a:r>
            <a:r>
              <a:rPr lang="pt-PT" dirty="0" smtClean="0"/>
              <a:t> </a:t>
            </a:r>
            <a:r>
              <a:rPr lang="pt-PT" dirty="0" err="1" smtClean="0"/>
              <a:t>sit</a:t>
            </a:r>
            <a:r>
              <a:rPr lang="pt-PT" dirty="0" smtClean="0"/>
              <a:t> </a:t>
            </a:r>
            <a:r>
              <a:rPr lang="pt-PT" dirty="0" err="1" smtClean="0"/>
              <a:t>amet</a:t>
            </a:r>
            <a:r>
              <a:rPr lang="pt-PT" dirty="0" smtClean="0"/>
              <a:t>;</a:t>
            </a:r>
          </a:p>
          <a:p>
            <a:pPr lvl="0"/>
            <a:r>
              <a:rPr lang="pt-PT" dirty="0" err="1" smtClean="0"/>
              <a:t>Amet</a:t>
            </a:r>
            <a:r>
              <a:rPr lang="pt-PT" dirty="0" smtClean="0"/>
              <a:t> </a:t>
            </a:r>
            <a:r>
              <a:rPr lang="pt-PT" dirty="0" err="1" smtClean="0"/>
              <a:t>sit</a:t>
            </a:r>
            <a:r>
              <a:rPr lang="pt-PT" dirty="0" smtClean="0"/>
              <a:t> </a:t>
            </a:r>
            <a:r>
              <a:rPr lang="pt-PT" dirty="0" err="1" smtClean="0"/>
              <a:t>lorem</a:t>
            </a:r>
            <a:r>
              <a:rPr lang="pt-PT" dirty="0" smtClean="0"/>
              <a:t> </a:t>
            </a:r>
            <a:r>
              <a:rPr lang="pt-PT" dirty="0" err="1" smtClean="0"/>
              <a:t>ipsum</a:t>
            </a:r>
            <a:r>
              <a:rPr lang="pt-PT" dirty="0" smtClean="0"/>
              <a:t>;</a:t>
            </a:r>
          </a:p>
          <a:p>
            <a:pPr lvl="0"/>
            <a:r>
              <a:rPr lang="pt-PT" dirty="0" err="1" smtClean="0"/>
              <a:t>Lorem</a:t>
            </a:r>
            <a:r>
              <a:rPr lang="pt-PT" dirty="0" smtClean="0"/>
              <a:t> </a:t>
            </a:r>
            <a:r>
              <a:rPr lang="pt-PT" dirty="0" err="1" smtClean="0"/>
              <a:t>ipsum</a:t>
            </a:r>
            <a:r>
              <a:rPr lang="pt-PT" dirty="0" smtClean="0"/>
              <a:t> </a:t>
            </a:r>
            <a:r>
              <a:rPr lang="pt-PT" dirty="0" err="1" smtClean="0"/>
              <a:t>dolor</a:t>
            </a:r>
            <a:r>
              <a:rPr lang="pt-PT" dirty="0" smtClean="0"/>
              <a:t> </a:t>
            </a:r>
            <a:r>
              <a:rPr lang="pt-PT" dirty="0" err="1" smtClean="0"/>
              <a:t>sit</a:t>
            </a:r>
            <a:r>
              <a:rPr lang="pt-PT" dirty="0" smtClean="0"/>
              <a:t> </a:t>
            </a:r>
            <a:r>
              <a:rPr lang="pt-PT" dirty="0" err="1" smtClean="0"/>
              <a:t>amet</a:t>
            </a:r>
            <a:r>
              <a:rPr lang="pt-PT" dirty="0" smtClean="0"/>
              <a:t>.</a:t>
            </a:r>
          </a:p>
          <a:p>
            <a:pPr lvl="0"/>
            <a:endParaRPr lang="pt-PT" dirty="0" smtClean="0"/>
          </a:p>
        </p:txBody>
      </p:sp>
    </p:spTree>
    <p:extLst>
      <p:ext uri="{BB962C8B-B14F-4D97-AF65-F5344CB8AC3E}">
        <p14:creationId xmlns:p14="http://schemas.microsoft.com/office/powerpoint/2010/main" val="303213095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744">
          <p15:clr>
            <a:srgbClr val="FBAE40"/>
          </p15:clr>
        </p15:guide>
        <p15:guide id="2" pos="3016">
          <p15:clr>
            <a:srgbClr val="FBAE40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ap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358976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to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7918" name="Slide do think-cell" r:id="rId4" imgW="270" imgH="270" progId="TCLayout.ActiveDocument.1">
                  <p:embed/>
                </p:oleObj>
              </mc:Choice>
              <mc:Fallback>
                <p:oleObj name="Slide do think-cell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Footer Placeholder 9"/>
          <p:cNvSpPr>
            <a:spLocks noGrp="1"/>
          </p:cNvSpPr>
          <p:nvPr>
            <p:ph type="ftr" sz="quarter" idx="15"/>
          </p:nvPr>
        </p:nvSpPr>
        <p:spPr>
          <a:xfrm>
            <a:off x="6019678" y="4879182"/>
            <a:ext cx="2447925" cy="273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800" smtClean="0">
                <a:solidFill>
                  <a:schemeClr val="tx1">
                    <a:tint val="75000"/>
                  </a:schemeClr>
                </a:solidFill>
                <a:latin typeface="Simplon BP Regular" pitchFamily="2" charset="0"/>
                <a:cs typeface="Arial"/>
              </a:defRPr>
            </a:lvl1pPr>
          </a:lstStyle>
          <a:p>
            <a:pPr>
              <a:defRPr/>
            </a:pPr>
            <a:r>
              <a:rPr lang="pt-BR" dirty="0">
                <a:solidFill>
                  <a:prstClr val="black">
                    <a:tint val="75000"/>
                  </a:prstClr>
                </a:solidFill>
              </a:rPr>
              <a:t>MATERIAL CONFIDENCIAL  |  SLIDE Nº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4"/>
          </p:nvPr>
        </p:nvSpPr>
        <p:spPr>
          <a:xfrm>
            <a:off x="8504113" y="4876006"/>
            <a:ext cx="460375" cy="274638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800">
                <a:solidFill>
                  <a:srgbClr val="7F7F7F"/>
                </a:solidFill>
                <a:latin typeface="Simplon BP Regular" pitchFamily="2" charset="0"/>
              </a:defRPr>
            </a:lvl1pPr>
          </a:lstStyle>
          <a:p>
            <a:pPr>
              <a:defRPr/>
            </a:pPr>
            <a:fld id="{A7771DBD-8228-4A2B-96FC-7283B7EBB7ED}" type="slidenum">
              <a:rPr lang="en-US" altLang="pt-BR" smtClean="0"/>
              <a:pPr>
                <a:defRPr/>
              </a:pPr>
              <a:t>‹nº›</a:t>
            </a:fld>
            <a:endParaRPr lang="en-US" altLang="pt-BR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42875" y="34925"/>
            <a:ext cx="8821613" cy="85725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4200" i="0">
                <a:solidFill>
                  <a:srgbClr val="00CEFF"/>
                </a:solidFill>
                <a:latin typeface="Simplon Oi Headline" pitchFamily="2" charset="0"/>
              </a:defRPr>
            </a:lvl1pPr>
          </a:lstStyle>
          <a:p>
            <a:r>
              <a:rPr lang="pt-BR" dirty="0" smtClean="0"/>
              <a:t>Clique para editar o título mestre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679488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CAP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C:\Users\oi200333\AppData\Local\Microsoft\Windows\Temporary Internet Files\Content.Outlook\A6QMUCU8\OIOI 0004 008 AF 160105 Logomarca_RGB_Roxo_1H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8657" y="2410805"/>
            <a:ext cx="3368020" cy="2381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464029" y="654801"/>
            <a:ext cx="7553536" cy="1292662"/>
          </a:xfrm>
          <a:prstGeom prst="rect">
            <a:avLst/>
          </a:prstGeom>
        </p:spPr>
        <p:txBody>
          <a:bodyPr lIns="91420" tIns="45709" rIns="91420" bIns="45709"/>
          <a:lstStyle>
            <a:lvl1pPr>
              <a:lnSpc>
                <a:spcPts val="3399"/>
              </a:lnSpc>
              <a:defRPr sz="4400" i="0">
                <a:solidFill>
                  <a:srgbClr val="A02BFF"/>
                </a:solidFill>
                <a:latin typeface="Simplon BP Bold" pitchFamily="2" charset="0"/>
              </a:defRPr>
            </a:lvl1pPr>
          </a:lstStyle>
          <a:p>
            <a:r>
              <a:rPr lang="pt-BR" dirty="0" smtClean="0"/>
              <a:t>ANÁLISE DE RESULTADOS </a:t>
            </a:r>
            <a:br>
              <a:rPr lang="pt-BR" dirty="0" smtClean="0"/>
            </a:br>
            <a:r>
              <a:rPr lang="pt-BR" dirty="0" smtClean="0"/>
              <a:t/>
            </a:r>
            <a:br>
              <a:rPr lang="pt-BR" dirty="0" smtClean="0"/>
            </a:br>
            <a:r>
              <a:rPr lang="pt-BR" dirty="0" smtClean="0"/>
              <a:t>FEVEREIRO 2016</a:t>
            </a:r>
            <a:endParaRPr lang="pt-BR" sz="4200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453534" y="2480698"/>
            <a:ext cx="6720127" cy="10002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rgbClr val="4D4D4D"/>
                </a:solidFill>
                <a:latin typeface="Simplon BP Bold" pitchFamily="2" charset="0"/>
              </a:defRPr>
            </a:lvl1pPr>
          </a:lstStyle>
          <a:p>
            <a:r>
              <a:rPr lang="pt-BR" dirty="0" smtClean="0">
                <a:latin typeface="Simplon BP Regular" pitchFamily="2" charset="0"/>
              </a:rPr>
              <a:t>Apresentação ao Conselho de Administração</a:t>
            </a:r>
          </a:p>
          <a:p>
            <a:endParaRPr lang="pt-BR" dirty="0" smtClean="0">
              <a:latin typeface="Simplon BP Regular" pitchFamily="2" charset="0"/>
            </a:endParaRPr>
          </a:p>
          <a:p>
            <a:r>
              <a:rPr lang="pt-BR" sz="1600" dirty="0" smtClean="0">
                <a:latin typeface="Simplon BP Regular" pitchFamily="2" charset="0"/>
              </a:rPr>
              <a:t>Rio de Janeiro, 29 de Março 2016</a:t>
            </a:r>
            <a:endParaRPr lang="pt-BR" dirty="0">
              <a:latin typeface="Simplon BP Regular" pitchFamily="2" charset="0"/>
            </a:endParaRPr>
          </a:p>
        </p:txBody>
      </p:sp>
      <p:pic>
        <p:nvPicPr>
          <p:cNvPr id="6" name="Picture 3" descr="C:\Users\oi200333\AppData\Local\Microsoft\Windows\Temporary Internet Files\Content.Outlook\A6QMUCU8\OIOI 0004 008 AF 160105 Logomarca_RGB_Roxo_1H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8657" y="2410805"/>
            <a:ext cx="3368020" cy="2381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62544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4_Cap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uias H"/>
          <p:cNvGrpSpPr/>
          <p:nvPr userDrawn="1"/>
        </p:nvGrpSpPr>
        <p:grpSpPr>
          <a:xfrm>
            <a:off x="-45868" y="323999"/>
            <a:ext cx="33137" cy="4499598"/>
            <a:chOff x="-45868" y="323999"/>
            <a:chExt cx="33137" cy="4499598"/>
          </a:xfrm>
        </p:grpSpPr>
        <p:sp>
          <p:nvSpPr>
            <p:cNvPr id="52" name="Rectangle 51"/>
            <p:cNvSpPr/>
            <p:nvPr userDrawn="1"/>
          </p:nvSpPr>
          <p:spPr>
            <a:xfrm>
              <a:off x="-45868" y="323999"/>
              <a:ext cx="33137" cy="50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ts val="2000"/>
                </a:lnSpc>
                <a:spcBef>
                  <a:spcPts val="900"/>
                </a:spcBef>
              </a:pPr>
              <a:endParaRPr lang="en-US" i="1" dirty="0">
                <a:solidFill>
                  <a:prstClr val="white"/>
                </a:solidFill>
              </a:endParaRPr>
            </a:p>
          </p:txBody>
        </p:sp>
        <p:sp>
          <p:nvSpPr>
            <p:cNvPr id="77" name="Rectangle 76"/>
            <p:cNvSpPr/>
            <p:nvPr userDrawn="1"/>
          </p:nvSpPr>
          <p:spPr>
            <a:xfrm>
              <a:off x="-45868" y="917932"/>
              <a:ext cx="33137" cy="57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ts val="2000"/>
                </a:lnSpc>
                <a:spcBef>
                  <a:spcPts val="900"/>
                </a:spcBef>
              </a:pPr>
              <a:endParaRPr lang="en-US" i="1" dirty="0">
                <a:solidFill>
                  <a:prstClr val="white"/>
                </a:solidFill>
              </a:endParaRPr>
            </a:p>
          </p:txBody>
        </p:sp>
        <p:sp>
          <p:nvSpPr>
            <p:cNvPr id="78" name="Rectangle 77"/>
            <p:cNvSpPr/>
            <p:nvPr userDrawn="1"/>
          </p:nvSpPr>
          <p:spPr>
            <a:xfrm>
              <a:off x="-45868" y="1583865"/>
              <a:ext cx="33137" cy="57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ts val="2000"/>
                </a:lnSpc>
                <a:spcBef>
                  <a:spcPts val="900"/>
                </a:spcBef>
              </a:pPr>
              <a:endParaRPr lang="en-US" i="1" dirty="0">
                <a:solidFill>
                  <a:prstClr val="white"/>
                </a:solidFill>
              </a:endParaRPr>
            </a:p>
          </p:txBody>
        </p:sp>
        <p:sp>
          <p:nvSpPr>
            <p:cNvPr id="79" name="Rectangle 78"/>
            <p:cNvSpPr/>
            <p:nvPr userDrawn="1"/>
          </p:nvSpPr>
          <p:spPr>
            <a:xfrm>
              <a:off x="-45868" y="2249798"/>
              <a:ext cx="33137" cy="57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ts val="2000"/>
                </a:lnSpc>
                <a:spcBef>
                  <a:spcPts val="900"/>
                </a:spcBef>
              </a:pPr>
              <a:endParaRPr lang="en-US" i="1" dirty="0">
                <a:solidFill>
                  <a:prstClr val="white"/>
                </a:solidFill>
              </a:endParaRPr>
            </a:p>
          </p:txBody>
        </p:sp>
        <p:sp>
          <p:nvSpPr>
            <p:cNvPr id="80" name="Rectangle 79"/>
            <p:cNvSpPr/>
            <p:nvPr userDrawn="1"/>
          </p:nvSpPr>
          <p:spPr>
            <a:xfrm>
              <a:off x="-45868" y="2915731"/>
              <a:ext cx="33137" cy="57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ts val="2000"/>
                </a:lnSpc>
                <a:spcBef>
                  <a:spcPts val="900"/>
                </a:spcBef>
              </a:pPr>
              <a:endParaRPr lang="en-US" i="1" dirty="0">
                <a:solidFill>
                  <a:prstClr val="white"/>
                </a:solidFill>
              </a:endParaRPr>
            </a:p>
          </p:txBody>
        </p:sp>
        <p:sp>
          <p:nvSpPr>
            <p:cNvPr id="81" name="Rectangle 80"/>
            <p:cNvSpPr/>
            <p:nvPr userDrawn="1"/>
          </p:nvSpPr>
          <p:spPr>
            <a:xfrm>
              <a:off x="-45868" y="3581664"/>
              <a:ext cx="33137" cy="57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ts val="2000"/>
                </a:lnSpc>
                <a:spcBef>
                  <a:spcPts val="900"/>
                </a:spcBef>
              </a:pPr>
              <a:endParaRPr lang="en-US" i="1" dirty="0">
                <a:solidFill>
                  <a:prstClr val="white"/>
                </a:solidFill>
              </a:endParaRPr>
            </a:p>
          </p:txBody>
        </p:sp>
        <p:sp>
          <p:nvSpPr>
            <p:cNvPr id="84" name="Rectangle 83"/>
            <p:cNvSpPr/>
            <p:nvPr userDrawn="1"/>
          </p:nvSpPr>
          <p:spPr>
            <a:xfrm flipV="1">
              <a:off x="-45868" y="4247597"/>
              <a:ext cx="33137" cy="57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ts val="2000"/>
                </a:lnSpc>
                <a:spcBef>
                  <a:spcPts val="900"/>
                </a:spcBef>
              </a:pPr>
              <a:endParaRPr lang="en-US" i="1" dirty="0">
                <a:solidFill>
                  <a:prstClr val="white"/>
                </a:solidFill>
              </a:endParaRPr>
            </a:p>
          </p:txBody>
        </p:sp>
        <p:sp>
          <p:nvSpPr>
            <p:cNvPr id="85" name="Rectangle 84"/>
            <p:cNvSpPr/>
            <p:nvPr userDrawn="1"/>
          </p:nvSpPr>
          <p:spPr>
            <a:xfrm flipV="1">
              <a:off x="-45868" y="4247597"/>
              <a:ext cx="33137" cy="505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ts val="2000"/>
                </a:lnSpc>
                <a:spcBef>
                  <a:spcPts val="900"/>
                </a:spcBef>
              </a:pPr>
              <a:endParaRPr lang="en-US" i="1" dirty="0">
                <a:solidFill>
                  <a:prstClr val="white"/>
                </a:solidFill>
              </a:endParaRPr>
            </a:p>
          </p:txBody>
        </p:sp>
      </p:grpSp>
      <p:sp>
        <p:nvSpPr>
          <p:cNvPr id="14" name="Data"/>
          <p:cNvSpPr>
            <a:spLocks noGrp="1"/>
          </p:cNvSpPr>
          <p:nvPr>
            <p:ph type="body" sz="quarter" idx="11" hasCustomPrompt="1"/>
          </p:nvPr>
        </p:nvSpPr>
        <p:spPr>
          <a:xfrm>
            <a:off x="578186" y="3585084"/>
            <a:ext cx="1257814" cy="284580"/>
          </a:xfrm>
          <a:prstGeom prst="rect">
            <a:avLst/>
          </a:prstGeom>
          <a:noFill/>
        </p:spPr>
        <p:txBody>
          <a:bodyPr vert="horz" lIns="0" tIns="0" rIns="0" bIns="0" rtlCol="0" anchor="t">
            <a:noAutofit/>
          </a:bodyPr>
          <a:lstStyle>
            <a:lvl1pPr>
              <a:lnSpc>
                <a:spcPts val="1400"/>
              </a:lnSpc>
              <a:spcBef>
                <a:spcPts val="600"/>
              </a:spcBef>
              <a:defRPr lang="en-US" sz="1000" dirty="0">
                <a:latin typeface="+mj-lt"/>
              </a:defRPr>
            </a:lvl1pPr>
          </a:lstStyle>
          <a:p>
            <a:pPr lvl="0">
              <a:spcAft>
                <a:spcPts val="0"/>
              </a:spcAft>
            </a:pPr>
            <a:r>
              <a:rPr lang="pt-BR" dirty="0" smtClean="0"/>
              <a:t>dd/mm/aa</a:t>
            </a:r>
            <a:endParaRPr lang="en-US" dirty="0"/>
          </a:p>
        </p:txBody>
      </p:sp>
      <p:sp>
        <p:nvSpPr>
          <p:cNvPr id="5" name="Subtítulo"/>
          <p:cNvSpPr>
            <a:spLocks noGrp="1"/>
          </p:cNvSpPr>
          <p:nvPr>
            <p:ph type="body" sz="quarter" idx="12" hasCustomPrompt="1"/>
          </p:nvPr>
        </p:nvSpPr>
        <p:spPr>
          <a:xfrm>
            <a:off x="576004" y="2249800"/>
            <a:ext cx="3956865" cy="575467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>
              <a:defRPr lang="pt-BR" sz="1800" baseline="0" noProof="0" smtClean="0"/>
            </a:lvl1pPr>
          </a:lstStyle>
          <a:p>
            <a:pPr lvl="0">
              <a:lnSpc>
                <a:spcPts val="2000"/>
              </a:lnSpc>
              <a:spcBef>
                <a:spcPts val="900"/>
              </a:spcBef>
            </a:pPr>
            <a:r>
              <a:rPr lang="pt-BR" noProof="0" dirty="0" smtClean="0"/>
              <a:t>Insira um subtítulo e/ou nome do cliente em até duas linhas</a:t>
            </a:r>
          </a:p>
        </p:txBody>
      </p:sp>
      <p:sp>
        <p:nvSpPr>
          <p:cNvPr id="13" name="Título"/>
          <p:cNvSpPr>
            <a:spLocks noGrp="1"/>
          </p:cNvSpPr>
          <p:nvPr>
            <p:ph type="ctrTitle" hasCustomPrompt="1"/>
          </p:nvPr>
        </p:nvSpPr>
        <p:spPr>
          <a:xfrm>
            <a:off x="576001" y="917933"/>
            <a:ext cx="3956864" cy="1241933"/>
          </a:xfrm>
          <a:prstGeom prst="rect">
            <a:avLst/>
          </a:prstGeom>
          <a:noFill/>
        </p:spPr>
        <p:txBody>
          <a:bodyPr lIns="0" tIns="0" rIns="0" bIns="0" anchor="b"/>
          <a:lstStyle>
            <a:lvl1pPr>
              <a:defRPr lang="pt-BR" sz="2800" i="1" noProof="0" dirty="0">
                <a:latin typeface="Georgia" pitchFamily="18" charset="0"/>
              </a:defRPr>
            </a:lvl1pPr>
          </a:lstStyle>
          <a:p>
            <a:pPr marL="0" lvl="0">
              <a:lnSpc>
                <a:spcPts val="3000"/>
              </a:lnSpc>
              <a:spcBef>
                <a:spcPts val="1400"/>
              </a:spcBef>
            </a:pPr>
            <a:r>
              <a:rPr lang="pt-BR" noProof="0" dirty="0" smtClean="0"/>
              <a:t>Insira o título do projeto</a:t>
            </a:r>
            <a:br>
              <a:rPr lang="pt-BR" noProof="0" dirty="0" smtClean="0"/>
            </a:br>
            <a:r>
              <a:rPr lang="pt-BR" noProof="0" dirty="0" smtClean="0"/>
              <a:t>em até duas linhas</a:t>
            </a:r>
            <a:endParaRPr lang="pt-BR" noProof="0" dirty="0"/>
          </a:p>
        </p:txBody>
      </p:sp>
      <p:sp>
        <p:nvSpPr>
          <p:cNvPr id="47" name="TextBox 46"/>
          <p:cNvSpPr txBox="1"/>
          <p:nvPr userDrawn="1"/>
        </p:nvSpPr>
        <p:spPr>
          <a:xfrm>
            <a:off x="-3174961" y="492746"/>
            <a:ext cx="3003150" cy="205653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5600"/>
              </a:lnSpc>
              <a:spcBef>
                <a:spcPts val="800"/>
              </a:spcBef>
            </a:pPr>
            <a:r>
              <a:rPr lang="en-US" sz="5600" dirty="0" smtClean="0">
                <a:solidFill>
                  <a:srgbClr val="4D4D4D"/>
                </a:solidFill>
                <a:latin typeface="Simplon Oi Headline"/>
                <a:cs typeface="Simplon Oi Headline"/>
              </a:rPr>
              <a:t>Título Simplon Oi 42pt</a:t>
            </a:r>
          </a:p>
        </p:txBody>
      </p:sp>
      <p:sp>
        <p:nvSpPr>
          <p:cNvPr id="48" name="TextBox 47"/>
          <p:cNvSpPr txBox="1"/>
          <p:nvPr userDrawn="1"/>
        </p:nvSpPr>
        <p:spPr>
          <a:xfrm>
            <a:off x="-3138083" y="2807473"/>
            <a:ext cx="2739264" cy="115562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2800"/>
              </a:lnSpc>
            </a:pPr>
            <a:r>
              <a:rPr lang="en-US" sz="28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SUBTÍTULOS</a:t>
            </a:r>
          </a:p>
          <a:p>
            <a:pPr>
              <a:lnSpc>
                <a:spcPts val="2800"/>
              </a:lnSpc>
            </a:pPr>
            <a:r>
              <a:rPr lang="en-US" sz="28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SIMPLON BP REGULAR 21PT</a:t>
            </a:r>
          </a:p>
        </p:txBody>
      </p:sp>
      <p:sp>
        <p:nvSpPr>
          <p:cNvPr id="49" name="TextBox 48"/>
          <p:cNvSpPr txBox="1"/>
          <p:nvPr userDrawn="1"/>
        </p:nvSpPr>
        <p:spPr>
          <a:xfrm>
            <a:off x="-3138083" y="4094616"/>
            <a:ext cx="2739264" cy="26832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1400"/>
              </a:lnSpc>
            </a:pPr>
            <a:r>
              <a:rPr lang="en-US" sz="14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Textos Simplon BP Regular 14pt</a:t>
            </a:r>
          </a:p>
        </p:txBody>
      </p:sp>
      <p:pic>
        <p:nvPicPr>
          <p:cNvPr id="32" name="Picture 3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324900" y="133583"/>
            <a:ext cx="710468" cy="507477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324900" y="677655"/>
            <a:ext cx="710468" cy="507477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324900" y="1223910"/>
            <a:ext cx="710468" cy="507477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9324900" y="1763616"/>
            <a:ext cx="710468" cy="507477"/>
          </a:xfrm>
          <a:prstGeom prst="rect">
            <a:avLst/>
          </a:prstGeom>
          <a:solidFill>
            <a:srgbClr val="4D4D4D"/>
          </a:solidFill>
        </p:spPr>
      </p:pic>
      <p:sp>
        <p:nvSpPr>
          <p:cNvPr id="36" name="Rectangle 35"/>
          <p:cNvSpPr/>
          <p:nvPr userDrawn="1"/>
        </p:nvSpPr>
        <p:spPr>
          <a:xfrm>
            <a:off x="10035368" y="130843"/>
            <a:ext cx="88663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2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L</a:t>
            </a:r>
            <a:r>
              <a:rPr lang="hr-HR" sz="12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aranja</a:t>
            </a:r>
          </a:p>
          <a:p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r>
              <a:rPr lang="en-US" sz="12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Magenta</a:t>
            </a:r>
          </a:p>
          <a:p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r>
              <a:rPr lang="en-US" sz="12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Aqua</a:t>
            </a:r>
          </a:p>
          <a:p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r>
              <a:rPr lang="en-US" sz="12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Cinza</a:t>
            </a:r>
            <a:endParaRPr lang="hr-HR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</p:txBody>
      </p:sp>
      <p:sp>
        <p:nvSpPr>
          <p:cNvPr id="37" name="Rectangle 36"/>
          <p:cNvSpPr/>
          <p:nvPr userDrawn="1"/>
        </p:nvSpPr>
        <p:spPr>
          <a:xfrm>
            <a:off x="10043896" y="907308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 smtClean="0">
                <a:solidFill>
                  <a:srgbClr val="BD3E96"/>
                </a:solidFill>
                <a:latin typeface="Simplon BP Regular"/>
                <a:cs typeface="Simplon BP Regular"/>
              </a:rPr>
              <a:t>R 185  G 65  B 140</a:t>
            </a:r>
            <a:endParaRPr lang="en-US" sz="1200" dirty="0">
              <a:solidFill>
                <a:srgbClr val="BD3E96"/>
              </a:solidFill>
              <a:latin typeface="Simplon BP Regular"/>
              <a:cs typeface="Simplon BP Regular"/>
            </a:endParaRPr>
          </a:p>
        </p:txBody>
      </p:sp>
      <p:sp>
        <p:nvSpPr>
          <p:cNvPr id="38" name="Rectangle 37"/>
          <p:cNvSpPr/>
          <p:nvPr userDrawn="1"/>
        </p:nvSpPr>
        <p:spPr>
          <a:xfrm>
            <a:off x="10043896" y="360487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US" sz="1200" dirty="0" smtClean="0">
                <a:solidFill>
                  <a:srgbClr val="F99D1C"/>
                </a:solidFill>
                <a:latin typeface="Simplon BP Regular"/>
                <a:cs typeface="Simplon BP Regular"/>
              </a:rPr>
              <a:t>R 255  G 168  B 0</a:t>
            </a:r>
            <a:endParaRPr lang="en-US" sz="1200" dirty="0">
              <a:solidFill>
                <a:srgbClr val="F99D1C"/>
              </a:solidFill>
              <a:latin typeface="Simplon BP Regular"/>
              <a:cs typeface="Simplon BP Regular"/>
            </a:endParaRPr>
          </a:p>
        </p:txBody>
      </p:sp>
      <p:sp>
        <p:nvSpPr>
          <p:cNvPr id="39" name="Rectangle 38"/>
          <p:cNvSpPr/>
          <p:nvPr userDrawn="1"/>
        </p:nvSpPr>
        <p:spPr>
          <a:xfrm>
            <a:off x="10043896" y="1418688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 smtClean="0">
                <a:solidFill>
                  <a:srgbClr val="00AAAD"/>
                </a:solidFill>
                <a:latin typeface="Simplon BP Regular"/>
                <a:cs typeface="Simplon BP Regular"/>
              </a:rPr>
              <a:t>R 0  G 165  B 150</a:t>
            </a:r>
            <a:endParaRPr lang="en-US" sz="1200" dirty="0">
              <a:solidFill>
                <a:srgbClr val="00AAAD"/>
              </a:solidFill>
              <a:latin typeface="Simplon BP Regular"/>
              <a:cs typeface="Simplon BP Regular"/>
            </a:endParaRPr>
          </a:p>
        </p:txBody>
      </p:sp>
      <p:sp>
        <p:nvSpPr>
          <p:cNvPr id="40" name="Rectangle 39"/>
          <p:cNvSpPr/>
          <p:nvPr userDrawn="1"/>
        </p:nvSpPr>
        <p:spPr>
          <a:xfrm>
            <a:off x="10043896" y="1973319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 smtClean="0">
                <a:solidFill>
                  <a:srgbClr val="333333"/>
                </a:solidFill>
                <a:latin typeface="Simplon BP Regular"/>
                <a:cs typeface="Simplon BP Regular"/>
              </a:rPr>
              <a:t>R 77  G 77  B 77</a:t>
            </a:r>
            <a:endParaRPr lang="en-US" sz="1200" dirty="0">
              <a:solidFill>
                <a:srgbClr val="333333"/>
              </a:solidFill>
              <a:latin typeface="Simplon BP Regular"/>
              <a:cs typeface="Simplon BP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5640758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1"/>
          <p:cNvSpPr txBox="1">
            <a:spLocks/>
          </p:cNvSpPr>
          <p:nvPr userDrawn="1"/>
        </p:nvSpPr>
        <p:spPr bwMode="auto">
          <a:xfrm>
            <a:off x="8828748" y="4932660"/>
            <a:ext cx="460375" cy="274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0" tIns="45709" rIns="91420" bIns="45709"/>
          <a:lstStyle>
            <a:defPPr>
              <a:defRPr lang="en-US"/>
            </a:defPPr>
            <a:lvl1pPr marL="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Arial" charset="0"/>
              </a:defRPr>
            </a:lvl1pPr>
            <a:lvl2pPr marL="742950" indent="-28575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2pPr>
            <a:lvl3pPr marL="1143000" indent="-22860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3pPr>
            <a:lvl4pPr marL="1600200" indent="-22860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4pPr>
            <a:lvl5pPr marL="2057400" indent="-22860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5pPr>
            <a:lvl6pPr marL="25146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6pPr>
            <a:lvl7pPr marL="29718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7pPr>
            <a:lvl8pPr marL="34290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8pPr>
            <a:lvl9pPr marL="38862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9543D946-5134-1748-A050-11636790511E}" type="slidenum">
              <a:rPr lang="en-US" sz="1100" smtClean="0">
                <a:solidFill>
                  <a:srgbClr val="4D4D4D"/>
                </a:solidFill>
                <a:latin typeface="Simplon BP Regular"/>
                <a:cs typeface="Simplon BP Regular"/>
              </a:rPr>
              <a:pPr eaLnBrk="1" hangingPunct="1"/>
              <a:t>‹nº›</a:t>
            </a:fld>
            <a:endParaRPr lang="en-US" sz="1100" dirty="0">
              <a:solidFill>
                <a:srgbClr val="4D4D4D"/>
              </a:solidFill>
              <a:latin typeface="Simplon BP Regular"/>
              <a:cs typeface="Simplon BP Regular"/>
            </a:endParaRPr>
          </a:p>
        </p:txBody>
      </p:sp>
      <p:sp>
        <p:nvSpPr>
          <p:cNvPr id="17" name="CaixaDeTexto 16"/>
          <p:cNvSpPr txBox="1"/>
          <p:nvPr userDrawn="1"/>
        </p:nvSpPr>
        <p:spPr>
          <a:xfrm>
            <a:off x="272955" y="322263"/>
            <a:ext cx="2538484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ts val="1800"/>
              </a:lnSpc>
              <a:spcBef>
                <a:spcPts val="800"/>
              </a:spcBef>
            </a:pPr>
            <a:endParaRPr lang="pt-BR" sz="2000" i="1" dirty="0" smtClean="0">
              <a:solidFill>
                <a:srgbClr val="000000"/>
              </a:solidFill>
              <a:latin typeface="Simplon BP Regular" pitchFamily="2" charset="0"/>
            </a:endParaRPr>
          </a:p>
        </p:txBody>
      </p:sp>
      <p:sp>
        <p:nvSpPr>
          <p:cNvPr id="18" name="Rectangle 7"/>
          <p:cNvSpPr>
            <a:spLocks noGrp="1" noChangeArrowheads="1"/>
          </p:cNvSpPr>
          <p:nvPr>
            <p:ph type="title" hasCustomPrompt="1"/>
            <p:custDataLst>
              <p:tags r:id="rId1"/>
            </p:custDataLst>
          </p:nvPr>
        </p:nvSpPr>
        <p:spPr bwMode="auto">
          <a:xfrm>
            <a:off x="177696" y="26300"/>
            <a:ext cx="8267700" cy="2871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77907" tIns="38953" rIns="77907" bIns="38953" numCol="1" anchor="ctr" anchorCtr="0" compatLnSpc="1">
            <a:prstTxWarp prst="textNoShape">
              <a:avLst/>
            </a:prstTxWarp>
          </a:bodyPr>
          <a:lstStyle>
            <a:lvl1pPr algn="l" defTabSz="793531" rtl="0" fontAlgn="base">
              <a:spcBef>
                <a:spcPct val="0"/>
              </a:spcBef>
              <a:spcAft>
                <a:spcPct val="0"/>
              </a:spcAft>
              <a:defRPr lang="pt-BR" sz="1300" b="1" i="0" kern="1200" dirty="0" smtClean="0">
                <a:solidFill>
                  <a:srgbClr val="A02BFF"/>
                </a:solidFill>
                <a:latin typeface="Simplon BP Bold" pitchFamily="2" charset="0"/>
                <a:ea typeface="Verdana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pt-BR" dirty="0" smtClean="0"/>
              <a:t>CLIQUE PARA EDITAR O ESTILO DO TÍTULO MESTRE</a:t>
            </a:r>
          </a:p>
        </p:txBody>
      </p:sp>
      <p:sp>
        <p:nvSpPr>
          <p:cNvPr id="19" name="Espaço Reservado para Texto 9"/>
          <p:cNvSpPr>
            <a:spLocks noGrp="1"/>
          </p:cNvSpPr>
          <p:nvPr>
            <p:ph type="body" sz="quarter" idx="10"/>
            <p:custDataLst>
              <p:tags r:id="rId2"/>
            </p:custDataLst>
          </p:nvPr>
        </p:nvSpPr>
        <p:spPr>
          <a:xfrm>
            <a:off x="177696" y="292920"/>
            <a:ext cx="8212962" cy="230832"/>
          </a:xfrm>
          <a:prstGeom prst="rect">
            <a:avLst/>
          </a:prstGeom>
        </p:spPr>
        <p:txBody>
          <a:bodyPr lIns="91420" tIns="45709" rIns="91420" bIns="45709"/>
          <a:lstStyle>
            <a:lvl1pPr marL="0" indent="0">
              <a:buNone/>
              <a:defRPr lang="pt-BR" sz="1500" b="0" kern="1200" baseline="0" dirty="0" smtClean="0">
                <a:solidFill>
                  <a:srgbClr val="4D4D4D"/>
                </a:solidFill>
                <a:latin typeface="Simplon Oi Headline" pitchFamily="2" charset="0"/>
                <a:ea typeface="+mj-ea"/>
                <a:cs typeface="Arial" panose="020B0604020202020204" pitchFamily="34" charset="0"/>
              </a:defRPr>
            </a:lvl1pPr>
            <a:lvl2pPr marL="1352" indent="0">
              <a:buNone/>
              <a:defRPr/>
            </a:lvl2pPr>
          </a:lstStyle>
          <a:p>
            <a:pPr lvl="0"/>
            <a:r>
              <a:rPr lang="pt-BR" dirty="0" smtClean="0"/>
              <a:t>Clique para editar o texto mestre</a:t>
            </a:r>
          </a:p>
        </p:txBody>
      </p:sp>
      <p:pic>
        <p:nvPicPr>
          <p:cNvPr id="21" name="Picture 3" descr="C:\Users\oi200333\AppData\Local\Microsoft\Windows\Temporary Internet Files\Content.Outlook\A6QMUCU8\OIOI 0004 008 AF 160105 Logomarca_RGB_Roxo_1H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7594" y="4123"/>
            <a:ext cx="696769" cy="492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67756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p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9"/>
          <p:cNvSpPr>
            <a:spLocks noGrp="1"/>
          </p:cNvSpPr>
          <p:nvPr>
            <p:ph type="ftr" sz="quarter" idx="15"/>
          </p:nvPr>
        </p:nvSpPr>
        <p:spPr>
          <a:xfrm>
            <a:off x="6019678" y="4879182"/>
            <a:ext cx="2447925" cy="273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800" smtClean="0">
                <a:solidFill>
                  <a:schemeClr val="tx1">
                    <a:tint val="75000"/>
                  </a:schemeClr>
                </a:solidFill>
                <a:latin typeface="Simplon BP Regular" pitchFamily="2" charset="0"/>
                <a:cs typeface="Arial"/>
              </a:defRPr>
            </a:lvl1pPr>
          </a:lstStyle>
          <a:p>
            <a:pPr>
              <a:defRPr/>
            </a:pPr>
            <a:r>
              <a:rPr lang="pt-BR" dirty="0">
                <a:solidFill>
                  <a:prstClr val="black">
                    <a:tint val="75000"/>
                  </a:prstClr>
                </a:solidFill>
              </a:rPr>
              <a:t>MATERIAL CONFIDENCIAL  |  SLIDE Nº</a:t>
            </a:r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4"/>
          </p:nvPr>
        </p:nvSpPr>
        <p:spPr>
          <a:xfrm>
            <a:off x="8504113" y="4876006"/>
            <a:ext cx="460375" cy="274638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800">
                <a:solidFill>
                  <a:srgbClr val="7F7F7F"/>
                </a:solidFill>
                <a:latin typeface="Simplon BP Regular" pitchFamily="2" charset="0"/>
              </a:defRPr>
            </a:lvl1pPr>
          </a:lstStyle>
          <a:p>
            <a:pPr>
              <a:defRPr/>
            </a:pPr>
            <a:fld id="{A7771DBD-8228-4A2B-96FC-7283B7EBB7ED}" type="slidenum">
              <a:rPr lang="en-US" altLang="pt-BR" smtClean="0"/>
              <a:pPr>
                <a:defRPr/>
              </a:pPr>
              <a:t>‹nº›</a:t>
            </a:fld>
            <a:endParaRPr lang="en-US" altLang="pt-BR" dirty="0"/>
          </a:p>
        </p:txBody>
      </p:sp>
    </p:spTree>
    <p:extLst>
      <p:ext uri="{BB962C8B-B14F-4D97-AF65-F5344CB8AC3E}">
        <p14:creationId xmlns:p14="http://schemas.microsoft.com/office/powerpoint/2010/main" val="26275372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Cap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uias H"/>
          <p:cNvGrpSpPr/>
          <p:nvPr userDrawn="1"/>
        </p:nvGrpSpPr>
        <p:grpSpPr>
          <a:xfrm>
            <a:off x="-45868" y="323999"/>
            <a:ext cx="33137" cy="4499598"/>
            <a:chOff x="-45868" y="323999"/>
            <a:chExt cx="33137" cy="4499598"/>
          </a:xfrm>
        </p:grpSpPr>
        <p:sp>
          <p:nvSpPr>
            <p:cNvPr id="52" name="Rectangle 51"/>
            <p:cNvSpPr/>
            <p:nvPr userDrawn="1"/>
          </p:nvSpPr>
          <p:spPr>
            <a:xfrm>
              <a:off x="-45868" y="323999"/>
              <a:ext cx="33137" cy="50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ts val="2000"/>
                </a:lnSpc>
                <a:spcBef>
                  <a:spcPts val="900"/>
                </a:spcBef>
              </a:pPr>
              <a:endParaRPr lang="en-US" i="1" dirty="0">
                <a:solidFill>
                  <a:prstClr val="white"/>
                </a:solidFill>
              </a:endParaRPr>
            </a:p>
          </p:txBody>
        </p:sp>
        <p:sp>
          <p:nvSpPr>
            <p:cNvPr id="77" name="Rectangle 76"/>
            <p:cNvSpPr/>
            <p:nvPr userDrawn="1"/>
          </p:nvSpPr>
          <p:spPr>
            <a:xfrm>
              <a:off x="-45868" y="917932"/>
              <a:ext cx="33137" cy="57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ts val="2000"/>
                </a:lnSpc>
                <a:spcBef>
                  <a:spcPts val="900"/>
                </a:spcBef>
              </a:pPr>
              <a:endParaRPr lang="en-US" i="1" dirty="0">
                <a:solidFill>
                  <a:prstClr val="white"/>
                </a:solidFill>
              </a:endParaRPr>
            </a:p>
          </p:txBody>
        </p:sp>
        <p:sp>
          <p:nvSpPr>
            <p:cNvPr id="78" name="Rectangle 77"/>
            <p:cNvSpPr/>
            <p:nvPr userDrawn="1"/>
          </p:nvSpPr>
          <p:spPr>
            <a:xfrm>
              <a:off x="-45868" y="1583865"/>
              <a:ext cx="33137" cy="57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ts val="2000"/>
                </a:lnSpc>
                <a:spcBef>
                  <a:spcPts val="900"/>
                </a:spcBef>
              </a:pPr>
              <a:endParaRPr lang="en-US" i="1" dirty="0">
                <a:solidFill>
                  <a:prstClr val="white"/>
                </a:solidFill>
              </a:endParaRPr>
            </a:p>
          </p:txBody>
        </p:sp>
        <p:sp>
          <p:nvSpPr>
            <p:cNvPr id="79" name="Rectangle 78"/>
            <p:cNvSpPr/>
            <p:nvPr userDrawn="1"/>
          </p:nvSpPr>
          <p:spPr>
            <a:xfrm>
              <a:off x="-45868" y="2249798"/>
              <a:ext cx="33137" cy="57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ts val="2000"/>
                </a:lnSpc>
                <a:spcBef>
                  <a:spcPts val="900"/>
                </a:spcBef>
              </a:pPr>
              <a:endParaRPr lang="en-US" i="1" dirty="0">
                <a:solidFill>
                  <a:prstClr val="white"/>
                </a:solidFill>
              </a:endParaRPr>
            </a:p>
          </p:txBody>
        </p:sp>
        <p:sp>
          <p:nvSpPr>
            <p:cNvPr id="80" name="Rectangle 79"/>
            <p:cNvSpPr/>
            <p:nvPr userDrawn="1"/>
          </p:nvSpPr>
          <p:spPr>
            <a:xfrm>
              <a:off x="-45868" y="2915731"/>
              <a:ext cx="33137" cy="57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ts val="2000"/>
                </a:lnSpc>
                <a:spcBef>
                  <a:spcPts val="900"/>
                </a:spcBef>
              </a:pPr>
              <a:endParaRPr lang="en-US" i="1" dirty="0">
                <a:solidFill>
                  <a:prstClr val="white"/>
                </a:solidFill>
              </a:endParaRPr>
            </a:p>
          </p:txBody>
        </p:sp>
        <p:sp>
          <p:nvSpPr>
            <p:cNvPr id="81" name="Rectangle 80"/>
            <p:cNvSpPr/>
            <p:nvPr userDrawn="1"/>
          </p:nvSpPr>
          <p:spPr>
            <a:xfrm>
              <a:off x="-45868" y="3581664"/>
              <a:ext cx="33137" cy="57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ts val="2000"/>
                </a:lnSpc>
                <a:spcBef>
                  <a:spcPts val="900"/>
                </a:spcBef>
              </a:pPr>
              <a:endParaRPr lang="en-US" i="1" dirty="0">
                <a:solidFill>
                  <a:prstClr val="white"/>
                </a:solidFill>
              </a:endParaRPr>
            </a:p>
          </p:txBody>
        </p:sp>
        <p:sp>
          <p:nvSpPr>
            <p:cNvPr id="84" name="Rectangle 83"/>
            <p:cNvSpPr/>
            <p:nvPr userDrawn="1"/>
          </p:nvSpPr>
          <p:spPr>
            <a:xfrm flipV="1">
              <a:off x="-45868" y="4247597"/>
              <a:ext cx="33137" cy="57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ts val="2000"/>
                </a:lnSpc>
                <a:spcBef>
                  <a:spcPts val="900"/>
                </a:spcBef>
              </a:pPr>
              <a:endParaRPr lang="en-US" i="1" dirty="0">
                <a:solidFill>
                  <a:prstClr val="white"/>
                </a:solidFill>
              </a:endParaRPr>
            </a:p>
          </p:txBody>
        </p:sp>
        <p:sp>
          <p:nvSpPr>
            <p:cNvPr id="85" name="Rectangle 84"/>
            <p:cNvSpPr/>
            <p:nvPr userDrawn="1"/>
          </p:nvSpPr>
          <p:spPr>
            <a:xfrm flipV="1">
              <a:off x="-45868" y="4247597"/>
              <a:ext cx="33137" cy="505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ts val="2000"/>
                </a:lnSpc>
                <a:spcBef>
                  <a:spcPts val="900"/>
                </a:spcBef>
              </a:pPr>
              <a:endParaRPr lang="en-US" i="1" dirty="0">
                <a:solidFill>
                  <a:prstClr val="white"/>
                </a:solidFill>
              </a:endParaRPr>
            </a:p>
          </p:txBody>
        </p:sp>
      </p:grpSp>
      <p:sp>
        <p:nvSpPr>
          <p:cNvPr id="14" name="Data"/>
          <p:cNvSpPr>
            <a:spLocks noGrp="1"/>
          </p:cNvSpPr>
          <p:nvPr>
            <p:ph type="body" sz="quarter" idx="11" hasCustomPrompt="1"/>
          </p:nvPr>
        </p:nvSpPr>
        <p:spPr>
          <a:xfrm>
            <a:off x="578186" y="3585084"/>
            <a:ext cx="1257814" cy="284580"/>
          </a:xfrm>
          <a:prstGeom prst="rect">
            <a:avLst/>
          </a:prstGeom>
          <a:noFill/>
        </p:spPr>
        <p:txBody>
          <a:bodyPr vert="horz" lIns="0" tIns="0" rIns="0" bIns="0" rtlCol="0" anchor="t">
            <a:noAutofit/>
          </a:bodyPr>
          <a:lstStyle>
            <a:lvl1pPr>
              <a:lnSpc>
                <a:spcPts val="1400"/>
              </a:lnSpc>
              <a:spcBef>
                <a:spcPts val="600"/>
              </a:spcBef>
              <a:defRPr lang="en-US" sz="1000" dirty="0">
                <a:latin typeface="+mj-lt"/>
              </a:defRPr>
            </a:lvl1pPr>
          </a:lstStyle>
          <a:p>
            <a:pPr lvl="0">
              <a:spcAft>
                <a:spcPts val="0"/>
              </a:spcAft>
            </a:pPr>
            <a:r>
              <a:rPr lang="pt-BR" dirty="0" smtClean="0"/>
              <a:t>dd/mm/aa</a:t>
            </a:r>
            <a:endParaRPr lang="en-US" dirty="0"/>
          </a:p>
        </p:txBody>
      </p:sp>
      <p:sp>
        <p:nvSpPr>
          <p:cNvPr id="5" name="Subtítulo"/>
          <p:cNvSpPr>
            <a:spLocks noGrp="1"/>
          </p:cNvSpPr>
          <p:nvPr>
            <p:ph type="body" sz="quarter" idx="12" hasCustomPrompt="1"/>
          </p:nvPr>
        </p:nvSpPr>
        <p:spPr>
          <a:xfrm>
            <a:off x="576004" y="2249800"/>
            <a:ext cx="3956865" cy="575467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>
              <a:defRPr lang="pt-BR" sz="1800" baseline="0" noProof="0" smtClean="0"/>
            </a:lvl1pPr>
          </a:lstStyle>
          <a:p>
            <a:pPr lvl="0">
              <a:lnSpc>
                <a:spcPts val="2000"/>
              </a:lnSpc>
              <a:spcBef>
                <a:spcPts val="900"/>
              </a:spcBef>
            </a:pPr>
            <a:r>
              <a:rPr lang="pt-BR" noProof="0" dirty="0" smtClean="0"/>
              <a:t>Insira um subtítulo e/ou nome do cliente em até duas linhas</a:t>
            </a:r>
          </a:p>
        </p:txBody>
      </p:sp>
      <p:sp>
        <p:nvSpPr>
          <p:cNvPr id="13" name="Título"/>
          <p:cNvSpPr>
            <a:spLocks noGrp="1"/>
          </p:cNvSpPr>
          <p:nvPr>
            <p:ph type="ctrTitle" hasCustomPrompt="1"/>
          </p:nvPr>
        </p:nvSpPr>
        <p:spPr>
          <a:xfrm>
            <a:off x="576001" y="917933"/>
            <a:ext cx="3956864" cy="1241933"/>
          </a:xfrm>
          <a:prstGeom prst="rect">
            <a:avLst/>
          </a:prstGeom>
          <a:noFill/>
        </p:spPr>
        <p:txBody>
          <a:bodyPr lIns="0" tIns="0" rIns="0" bIns="0" anchor="b"/>
          <a:lstStyle>
            <a:lvl1pPr>
              <a:defRPr lang="pt-BR" sz="2800" i="1" noProof="0" dirty="0">
                <a:latin typeface="Georgia" pitchFamily="18" charset="0"/>
              </a:defRPr>
            </a:lvl1pPr>
          </a:lstStyle>
          <a:p>
            <a:pPr marL="0" lvl="0">
              <a:lnSpc>
                <a:spcPts val="3000"/>
              </a:lnSpc>
              <a:spcBef>
                <a:spcPts val="1400"/>
              </a:spcBef>
            </a:pPr>
            <a:r>
              <a:rPr lang="pt-BR" noProof="0" dirty="0" smtClean="0"/>
              <a:t>Insira o título do projeto</a:t>
            </a:r>
            <a:br>
              <a:rPr lang="pt-BR" noProof="0" dirty="0" smtClean="0"/>
            </a:br>
            <a:r>
              <a:rPr lang="pt-BR" noProof="0" dirty="0" smtClean="0"/>
              <a:t>em até duas linhas</a:t>
            </a:r>
            <a:endParaRPr lang="pt-BR" noProof="0" dirty="0"/>
          </a:p>
        </p:txBody>
      </p:sp>
      <p:sp>
        <p:nvSpPr>
          <p:cNvPr id="47" name="TextBox 46"/>
          <p:cNvSpPr txBox="1"/>
          <p:nvPr userDrawn="1"/>
        </p:nvSpPr>
        <p:spPr>
          <a:xfrm>
            <a:off x="-3174961" y="492746"/>
            <a:ext cx="3003150" cy="205653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5600"/>
              </a:lnSpc>
              <a:spcBef>
                <a:spcPts val="800"/>
              </a:spcBef>
            </a:pPr>
            <a:r>
              <a:rPr lang="en-US" sz="5600" dirty="0" smtClean="0">
                <a:solidFill>
                  <a:srgbClr val="4D4D4D"/>
                </a:solidFill>
                <a:latin typeface="Simplon Oi Headline"/>
                <a:cs typeface="Simplon Oi Headline"/>
              </a:rPr>
              <a:t>Título Simplon Oi 42pt</a:t>
            </a:r>
          </a:p>
        </p:txBody>
      </p:sp>
      <p:sp>
        <p:nvSpPr>
          <p:cNvPr id="48" name="TextBox 47"/>
          <p:cNvSpPr txBox="1"/>
          <p:nvPr userDrawn="1"/>
        </p:nvSpPr>
        <p:spPr>
          <a:xfrm>
            <a:off x="-3138083" y="2807473"/>
            <a:ext cx="2739264" cy="115562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2800"/>
              </a:lnSpc>
            </a:pPr>
            <a:r>
              <a:rPr lang="en-US" sz="28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SUBTÍTULOS</a:t>
            </a:r>
          </a:p>
          <a:p>
            <a:pPr>
              <a:lnSpc>
                <a:spcPts val="2800"/>
              </a:lnSpc>
            </a:pPr>
            <a:r>
              <a:rPr lang="en-US" sz="28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SIMPLON BP REGULAR 21PT</a:t>
            </a:r>
          </a:p>
        </p:txBody>
      </p:sp>
      <p:sp>
        <p:nvSpPr>
          <p:cNvPr id="49" name="TextBox 48"/>
          <p:cNvSpPr txBox="1"/>
          <p:nvPr userDrawn="1"/>
        </p:nvSpPr>
        <p:spPr>
          <a:xfrm>
            <a:off x="-3138083" y="4094616"/>
            <a:ext cx="2739264" cy="26832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1400"/>
              </a:lnSpc>
            </a:pPr>
            <a:r>
              <a:rPr lang="en-US" sz="14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Textos Simplon BP Regular 14pt</a:t>
            </a:r>
          </a:p>
        </p:txBody>
      </p:sp>
      <p:pic>
        <p:nvPicPr>
          <p:cNvPr id="32" name="Picture 3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324900" y="133583"/>
            <a:ext cx="710468" cy="507477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324900" y="677655"/>
            <a:ext cx="710468" cy="507477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324900" y="1223910"/>
            <a:ext cx="710468" cy="507477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9324900" y="1763616"/>
            <a:ext cx="710468" cy="507477"/>
          </a:xfrm>
          <a:prstGeom prst="rect">
            <a:avLst/>
          </a:prstGeom>
          <a:solidFill>
            <a:srgbClr val="4D4D4D"/>
          </a:solidFill>
        </p:spPr>
      </p:pic>
      <p:sp>
        <p:nvSpPr>
          <p:cNvPr id="36" name="Rectangle 35"/>
          <p:cNvSpPr/>
          <p:nvPr userDrawn="1"/>
        </p:nvSpPr>
        <p:spPr>
          <a:xfrm>
            <a:off x="10035368" y="130843"/>
            <a:ext cx="88663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2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L</a:t>
            </a:r>
            <a:r>
              <a:rPr lang="hr-HR" sz="12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aranja</a:t>
            </a:r>
          </a:p>
          <a:p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r>
              <a:rPr lang="en-US" sz="12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Magenta</a:t>
            </a:r>
          </a:p>
          <a:p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r>
              <a:rPr lang="en-US" sz="12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Aqua</a:t>
            </a:r>
          </a:p>
          <a:p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r>
              <a:rPr lang="en-US" sz="12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Cinza</a:t>
            </a:r>
            <a:endParaRPr lang="hr-HR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</p:txBody>
      </p:sp>
      <p:sp>
        <p:nvSpPr>
          <p:cNvPr id="37" name="Rectangle 36"/>
          <p:cNvSpPr/>
          <p:nvPr userDrawn="1"/>
        </p:nvSpPr>
        <p:spPr>
          <a:xfrm>
            <a:off x="10043896" y="907308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 smtClean="0">
                <a:solidFill>
                  <a:srgbClr val="BD3E96"/>
                </a:solidFill>
                <a:latin typeface="Simplon BP Regular"/>
                <a:cs typeface="Simplon BP Regular"/>
              </a:rPr>
              <a:t>R 185  G 65  B 140</a:t>
            </a:r>
            <a:endParaRPr lang="en-US" sz="1200" dirty="0">
              <a:solidFill>
                <a:srgbClr val="BD3E96"/>
              </a:solidFill>
              <a:latin typeface="Simplon BP Regular"/>
              <a:cs typeface="Simplon BP Regular"/>
            </a:endParaRPr>
          </a:p>
        </p:txBody>
      </p:sp>
      <p:sp>
        <p:nvSpPr>
          <p:cNvPr id="38" name="Rectangle 37"/>
          <p:cNvSpPr/>
          <p:nvPr userDrawn="1"/>
        </p:nvSpPr>
        <p:spPr>
          <a:xfrm>
            <a:off x="10043896" y="360487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US" sz="1200" dirty="0" smtClean="0">
                <a:solidFill>
                  <a:srgbClr val="F99D1C"/>
                </a:solidFill>
                <a:latin typeface="Simplon BP Regular"/>
                <a:cs typeface="Simplon BP Regular"/>
              </a:rPr>
              <a:t>R 255  G 168  B 0</a:t>
            </a:r>
            <a:endParaRPr lang="en-US" sz="1200" dirty="0">
              <a:solidFill>
                <a:srgbClr val="F99D1C"/>
              </a:solidFill>
              <a:latin typeface="Simplon BP Regular"/>
              <a:cs typeface="Simplon BP Regular"/>
            </a:endParaRPr>
          </a:p>
        </p:txBody>
      </p:sp>
      <p:sp>
        <p:nvSpPr>
          <p:cNvPr id="39" name="Rectangle 38"/>
          <p:cNvSpPr/>
          <p:nvPr userDrawn="1"/>
        </p:nvSpPr>
        <p:spPr>
          <a:xfrm>
            <a:off x="10043896" y="1418688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 smtClean="0">
                <a:solidFill>
                  <a:srgbClr val="00AAAD"/>
                </a:solidFill>
                <a:latin typeface="Simplon BP Regular"/>
                <a:cs typeface="Simplon BP Regular"/>
              </a:rPr>
              <a:t>R 0  G 165  B 150</a:t>
            </a:r>
            <a:endParaRPr lang="en-US" sz="1200" dirty="0">
              <a:solidFill>
                <a:srgbClr val="00AAAD"/>
              </a:solidFill>
              <a:latin typeface="Simplon BP Regular"/>
              <a:cs typeface="Simplon BP Regular"/>
            </a:endParaRPr>
          </a:p>
        </p:txBody>
      </p:sp>
      <p:sp>
        <p:nvSpPr>
          <p:cNvPr id="40" name="Rectangle 39"/>
          <p:cNvSpPr/>
          <p:nvPr userDrawn="1"/>
        </p:nvSpPr>
        <p:spPr>
          <a:xfrm>
            <a:off x="10043896" y="1973319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 smtClean="0">
                <a:solidFill>
                  <a:srgbClr val="333333"/>
                </a:solidFill>
                <a:latin typeface="Simplon BP Regular"/>
                <a:cs typeface="Simplon BP Regular"/>
              </a:rPr>
              <a:t>R 77  G 77  B 77</a:t>
            </a:r>
            <a:endParaRPr lang="en-US" sz="1200" dirty="0">
              <a:solidFill>
                <a:srgbClr val="333333"/>
              </a:solidFill>
              <a:latin typeface="Simplon BP Regular"/>
              <a:cs typeface="Simplon BP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5384755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_Cap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uias H"/>
          <p:cNvGrpSpPr/>
          <p:nvPr userDrawn="1"/>
        </p:nvGrpSpPr>
        <p:grpSpPr>
          <a:xfrm>
            <a:off x="-45868" y="323999"/>
            <a:ext cx="33137" cy="4499598"/>
            <a:chOff x="-45868" y="323999"/>
            <a:chExt cx="33137" cy="4499598"/>
          </a:xfrm>
        </p:grpSpPr>
        <p:sp>
          <p:nvSpPr>
            <p:cNvPr id="52" name="Rectangle 51"/>
            <p:cNvSpPr/>
            <p:nvPr userDrawn="1"/>
          </p:nvSpPr>
          <p:spPr>
            <a:xfrm>
              <a:off x="-45868" y="323999"/>
              <a:ext cx="33137" cy="50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ts val="2000"/>
                </a:lnSpc>
                <a:spcBef>
                  <a:spcPts val="900"/>
                </a:spcBef>
              </a:pPr>
              <a:endParaRPr lang="en-US" i="1" dirty="0">
                <a:solidFill>
                  <a:prstClr val="white"/>
                </a:solidFill>
              </a:endParaRPr>
            </a:p>
          </p:txBody>
        </p:sp>
        <p:sp>
          <p:nvSpPr>
            <p:cNvPr id="77" name="Rectangle 76"/>
            <p:cNvSpPr/>
            <p:nvPr userDrawn="1"/>
          </p:nvSpPr>
          <p:spPr>
            <a:xfrm>
              <a:off x="-45868" y="917932"/>
              <a:ext cx="33137" cy="57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ts val="2000"/>
                </a:lnSpc>
                <a:spcBef>
                  <a:spcPts val="900"/>
                </a:spcBef>
              </a:pPr>
              <a:endParaRPr lang="en-US" i="1" dirty="0">
                <a:solidFill>
                  <a:prstClr val="white"/>
                </a:solidFill>
              </a:endParaRPr>
            </a:p>
          </p:txBody>
        </p:sp>
        <p:sp>
          <p:nvSpPr>
            <p:cNvPr id="78" name="Rectangle 77"/>
            <p:cNvSpPr/>
            <p:nvPr userDrawn="1"/>
          </p:nvSpPr>
          <p:spPr>
            <a:xfrm>
              <a:off x="-45868" y="1583865"/>
              <a:ext cx="33137" cy="57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ts val="2000"/>
                </a:lnSpc>
                <a:spcBef>
                  <a:spcPts val="900"/>
                </a:spcBef>
              </a:pPr>
              <a:endParaRPr lang="en-US" i="1" dirty="0">
                <a:solidFill>
                  <a:prstClr val="white"/>
                </a:solidFill>
              </a:endParaRPr>
            </a:p>
          </p:txBody>
        </p:sp>
        <p:sp>
          <p:nvSpPr>
            <p:cNvPr id="79" name="Rectangle 78"/>
            <p:cNvSpPr/>
            <p:nvPr userDrawn="1"/>
          </p:nvSpPr>
          <p:spPr>
            <a:xfrm>
              <a:off x="-45868" y="2249798"/>
              <a:ext cx="33137" cy="57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ts val="2000"/>
                </a:lnSpc>
                <a:spcBef>
                  <a:spcPts val="900"/>
                </a:spcBef>
              </a:pPr>
              <a:endParaRPr lang="en-US" i="1" dirty="0">
                <a:solidFill>
                  <a:prstClr val="white"/>
                </a:solidFill>
              </a:endParaRPr>
            </a:p>
          </p:txBody>
        </p:sp>
        <p:sp>
          <p:nvSpPr>
            <p:cNvPr id="80" name="Rectangle 79"/>
            <p:cNvSpPr/>
            <p:nvPr userDrawn="1"/>
          </p:nvSpPr>
          <p:spPr>
            <a:xfrm>
              <a:off x="-45868" y="2915731"/>
              <a:ext cx="33137" cy="57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ts val="2000"/>
                </a:lnSpc>
                <a:spcBef>
                  <a:spcPts val="900"/>
                </a:spcBef>
              </a:pPr>
              <a:endParaRPr lang="en-US" i="1" dirty="0">
                <a:solidFill>
                  <a:prstClr val="white"/>
                </a:solidFill>
              </a:endParaRPr>
            </a:p>
          </p:txBody>
        </p:sp>
        <p:sp>
          <p:nvSpPr>
            <p:cNvPr id="81" name="Rectangle 80"/>
            <p:cNvSpPr/>
            <p:nvPr userDrawn="1"/>
          </p:nvSpPr>
          <p:spPr>
            <a:xfrm>
              <a:off x="-45868" y="3581664"/>
              <a:ext cx="33137" cy="57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ts val="2000"/>
                </a:lnSpc>
                <a:spcBef>
                  <a:spcPts val="900"/>
                </a:spcBef>
              </a:pPr>
              <a:endParaRPr lang="en-US" i="1" dirty="0">
                <a:solidFill>
                  <a:prstClr val="white"/>
                </a:solidFill>
              </a:endParaRPr>
            </a:p>
          </p:txBody>
        </p:sp>
        <p:sp>
          <p:nvSpPr>
            <p:cNvPr id="84" name="Rectangle 83"/>
            <p:cNvSpPr/>
            <p:nvPr userDrawn="1"/>
          </p:nvSpPr>
          <p:spPr>
            <a:xfrm flipV="1">
              <a:off x="-45868" y="4247597"/>
              <a:ext cx="33137" cy="57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ts val="2000"/>
                </a:lnSpc>
                <a:spcBef>
                  <a:spcPts val="900"/>
                </a:spcBef>
              </a:pPr>
              <a:endParaRPr lang="en-US" i="1" dirty="0">
                <a:solidFill>
                  <a:prstClr val="white"/>
                </a:solidFill>
              </a:endParaRPr>
            </a:p>
          </p:txBody>
        </p:sp>
        <p:sp>
          <p:nvSpPr>
            <p:cNvPr id="85" name="Rectangle 84"/>
            <p:cNvSpPr/>
            <p:nvPr userDrawn="1"/>
          </p:nvSpPr>
          <p:spPr>
            <a:xfrm flipV="1">
              <a:off x="-45868" y="4247597"/>
              <a:ext cx="33137" cy="505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ts val="2000"/>
                </a:lnSpc>
                <a:spcBef>
                  <a:spcPts val="900"/>
                </a:spcBef>
              </a:pPr>
              <a:endParaRPr lang="en-US" i="1" dirty="0">
                <a:solidFill>
                  <a:prstClr val="white"/>
                </a:solidFill>
              </a:endParaRPr>
            </a:p>
          </p:txBody>
        </p:sp>
      </p:grpSp>
      <p:sp>
        <p:nvSpPr>
          <p:cNvPr id="14" name="Data"/>
          <p:cNvSpPr>
            <a:spLocks noGrp="1"/>
          </p:cNvSpPr>
          <p:nvPr>
            <p:ph type="body" sz="quarter" idx="11" hasCustomPrompt="1"/>
          </p:nvPr>
        </p:nvSpPr>
        <p:spPr>
          <a:xfrm>
            <a:off x="578186" y="3585084"/>
            <a:ext cx="1257814" cy="284580"/>
          </a:xfrm>
          <a:prstGeom prst="rect">
            <a:avLst/>
          </a:prstGeom>
          <a:noFill/>
        </p:spPr>
        <p:txBody>
          <a:bodyPr vert="horz" lIns="0" tIns="0" rIns="0" bIns="0" rtlCol="0" anchor="t">
            <a:noAutofit/>
          </a:bodyPr>
          <a:lstStyle>
            <a:lvl1pPr>
              <a:lnSpc>
                <a:spcPts val="1400"/>
              </a:lnSpc>
              <a:spcBef>
                <a:spcPts val="600"/>
              </a:spcBef>
              <a:defRPr lang="en-US" sz="1000" dirty="0">
                <a:latin typeface="+mj-lt"/>
              </a:defRPr>
            </a:lvl1pPr>
          </a:lstStyle>
          <a:p>
            <a:pPr lvl="0">
              <a:spcAft>
                <a:spcPts val="0"/>
              </a:spcAft>
            </a:pPr>
            <a:r>
              <a:rPr lang="pt-BR" dirty="0" smtClean="0"/>
              <a:t>dd/mm/aa</a:t>
            </a:r>
            <a:endParaRPr lang="en-US" dirty="0"/>
          </a:p>
        </p:txBody>
      </p:sp>
      <p:sp>
        <p:nvSpPr>
          <p:cNvPr id="5" name="Subtítulo"/>
          <p:cNvSpPr>
            <a:spLocks noGrp="1"/>
          </p:cNvSpPr>
          <p:nvPr>
            <p:ph type="body" sz="quarter" idx="12" hasCustomPrompt="1"/>
          </p:nvPr>
        </p:nvSpPr>
        <p:spPr>
          <a:xfrm>
            <a:off x="576004" y="2249800"/>
            <a:ext cx="3956865" cy="575467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>
              <a:defRPr lang="pt-BR" sz="1800" baseline="0" noProof="0" smtClean="0"/>
            </a:lvl1pPr>
          </a:lstStyle>
          <a:p>
            <a:pPr lvl="0">
              <a:lnSpc>
                <a:spcPts val="2000"/>
              </a:lnSpc>
              <a:spcBef>
                <a:spcPts val="900"/>
              </a:spcBef>
            </a:pPr>
            <a:r>
              <a:rPr lang="pt-BR" noProof="0" dirty="0" smtClean="0"/>
              <a:t>Insira um subtítulo e/ou nome do cliente em até duas linhas</a:t>
            </a:r>
          </a:p>
        </p:txBody>
      </p:sp>
      <p:sp>
        <p:nvSpPr>
          <p:cNvPr id="13" name="Título"/>
          <p:cNvSpPr>
            <a:spLocks noGrp="1"/>
          </p:cNvSpPr>
          <p:nvPr>
            <p:ph type="ctrTitle" hasCustomPrompt="1"/>
          </p:nvPr>
        </p:nvSpPr>
        <p:spPr>
          <a:xfrm>
            <a:off x="576001" y="917933"/>
            <a:ext cx="3956864" cy="1241933"/>
          </a:xfrm>
          <a:prstGeom prst="rect">
            <a:avLst/>
          </a:prstGeom>
          <a:noFill/>
        </p:spPr>
        <p:txBody>
          <a:bodyPr lIns="0" tIns="0" rIns="0" bIns="0" anchor="b"/>
          <a:lstStyle>
            <a:lvl1pPr>
              <a:defRPr lang="pt-BR" sz="2800" i="1" noProof="0" dirty="0">
                <a:latin typeface="Georgia" pitchFamily="18" charset="0"/>
              </a:defRPr>
            </a:lvl1pPr>
          </a:lstStyle>
          <a:p>
            <a:pPr marL="0" lvl="0">
              <a:lnSpc>
                <a:spcPts val="3000"/>
              </a:lnSpc>
              <a:spcBef>
                <a:spcPts val="1400"/>
              </a:spcBef>
            </a:pPr>
            <a:r>
              <a:rPr lang="pt-BR" noProof="0" dirty="0" smtClean="0"/>
              <a:t>Insira o título do projeto</a:t>
            </a:r>
            <a:br>
              <a:rPr lang="pt-BR" noProof="0" dirty="0" smtClean="0"/>
            </a:br>
            <a:r>
              <a:rPr lang="pt-BR" noProof="0" dirty="0" smtClean="0"/>
              <a:t>em até duas linhas</a:t>
            </a:r>
            <a:endParaRPr lang="pt-BR" noProof="0" dirty="0"/>
          </a:p>
        </p:txBody>
      </p:sp>
      <p:sp>
        <p:nvSpPr>
          <p:cNvPr id="47" name="TextBox 46"/>
          <p:cNvSpPr txBox="1"/>
          <p:nvPr userDrawn="1"/>
        </p:nvSpPr>
        <p:spPr>
          <a:xfrm>
            <a:off x="-3174961" y="492746"/>
            <a:ext cx="3003150" cy="205653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5600"/>
              </a:lnSpc>
              <a:spcBef>
                <a:spcPts val="800"/>
              </a:spcBef>
            </a:pPr>
            <a:r>
              <a:rPr lang="en-US" sz="5600" dirty="0" smtClean="0">
                <a:solidFill>
                  <a:srgbClr val="4D4D4D"/>
                </a:solidFill>
                <a:latin typeface="Simplon Oi Headline"/>
                <a:cs typeface="Simplon Oi Headline"/>
              </a:rPr>
              <a:t>Título Simplon Oi 42pt</a:t>
            </a:r>
          </a:p>
        </p:txBody>
      </p:sp>
      <p:sp>
        <p:nvSpPr>
          <p:cNvPr id="48" name="TextBox 47"/>
          <p:cNvSpPr txBox="1"/>
          <p:nvPr userDrawn="1"/>
        </p:nvSpPr>
        <p:spPr>
          <a:xfrm>
            <a:off x="-3138083" y="2807473"/>
            <a:ext cx="2739264" cy="115562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2800"/>
              </a:lnSpc>
            </a:pPr>
            <a:r>
              <a:rPr lang="en-US" sz="28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SUBTÍTULOS</a:t>
            </a:r>
          </a:p>
          <a:p>
            <a:pPr>
              <a:lnSpc>
                <a:spcPts val="2800"/>
              </a:lnSpc>
            </a:pPr>
            <a:r>
              <a:rPr lang="en-US" sz="28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SIMPLON BP REGULAR 21PT</a:t>
            </a:r>
          </a:p>
        </p:txBody>
      </p:sp>
      <p:sp>
        <p:nvSpPr>
          <p:cNvPr id="49" name="TextBox 48"/>
          <p:cNvSpPr txBox="1"/>
          <p:nvPr userDrawn="1"/>
        </p:nvSpPr>
        <p:spPr>
          <a:xfrm>
            <a:off x="-3138083" y="4094616"/>
            <a:ext cx="2739264" cy="26832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1400"/>
              </a:lnSpc>
            </a:pPr>
            <a:r>
              <a:rPr lang="en-US" sz="14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Textos Simplon BP Regular 14pt</a:t>
            </a:r>
          </a:p>
        </p:txBody>
      </p:sp>
      <p:pic>
        <p:nvPicPr>
          <p:cNvPr id="32" name="Picture 3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324900" y="133583"/>
            <a:ext cx="710468" cy="507477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324900" y="677655"/>
            <a:ext cx="710468" cy="507477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324900" y="1223910"/>
            <a:ext cx="710468" cy="507477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9324900" y="1763616"/>
            <a:ext cx="710468" cy="507477"/>
          </a:xfrm>
          <a:prstGeom prst="rect">
            <a:avLst/>
          </a:prstGeom>
          <a:solidFill>
            <a:srgbClr val="4D4D4D"/>
          </a:solidFill>
        </p:spPr>
      </p:pic>
      <p:sp>
        <p:nvSpPr>
          <p:cNvPr id="36" name="Rectangle 35"/>
          <p:cNvSpPr/>
          <p:nvPr userDrawn="1"/>
        </p:nvSpPr>
        <p:spPr>
          <a:xfrm>
            <a:off x="10035368" y="130843"/>
            <a:ext cx="88663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2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L</a:t>
            </a:r>
            <a:r>
              <a:rPr lang="hr-HR" sz="12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aranja</a:t>
            </a:r>
          </a:p>
          <a:p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r>
              <a:rPr lang="en-US" sz="12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Magenta</a:t>
            </a:r>
          </a:p>
          <a:p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r>
              <a:rPr lang="en-US" sz="12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Aqua</a:t>
            </a:r>
          </a:p>
          <a:p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r>
              <a:rPr lang="en-US" sz="12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Cinza</a:t>
            </a:r>
            <a:endParaRPr lang="hr-HR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</p:txBody>
      </p:sp>
      <p:sp>
        <p:nvSpPr>
          <p:cNvPr id="37" name="Rectangle 36"/>
          <p:cNvSpPr/>
          <p:nvPr userDrawn="1"/>
        </p:nvSpPr>
        <p:spPr>
          <a:xfrm>
            <a:off x="10043896" y="907308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 smtClean="0">
                <a:solidFill>
                  <a:srgbClr val="BD3E96"/>
                </a:solidFill>
                <a:latin typeface="Simplon BP Regular"/>
                <a:cs typeface="Simplon BP Regular"/>
              </a:rPr>
              <a:t>R 185  G 65  B 140</a:t>
            </a:r>
            <a:endParaRPr lang="en-US" sz="1200" dirty="0">
              <a:solidFill>
                <a:srgbClr val="BD3E96"/>
              </a:solidFill>
              <a:latin typeface="Simplon BP Regular"/>
              <a:cs typeface="Simplon BP Regular"/>
            </a:endParaRPr>
          </a:p>
        </p:txBody>
      </p:sp>
      <p:sp>
        <p:nvSpPr>
          <p:cNvPr id="38" name="Rectangle 37"/>
          <p:cNvSpPr/>
          <p:nvPr userDrawn="1"/>
        </p:nvSpPr>
        <p:spPr>
          <a:xfrm>
            <a:off x="10043896" y="360487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US" sz="1200" dirty="0" smtClean="0">
                <a:solidFill>
                  <a:srgbClr val="F99D1C"/>
                </a:solidFill>
                <a:latin typeface="Simplon BP Regular"/>
                <a:cs typeface="Simplon BP Regular"/>
              </a:rPr>
              <a:t>R 255  G 168  B 0</a:t>
            </a:r>
            <a:endParaRPr lang="en-US" sz="1200" dirty="0">
              <a:solidFill>
                <a:srgbClr val="F99D1C"/>
              </a:solidFill>
              <a:latin typeface="Simplon BP Regular"/>
              <a:cs typeface="Simplon BP Regular"/>
            </a:endParaRPr>
          </a:p>
        </p:txBody>
      </p:sp>
      <p:sp>
        <p:nvSpPr>
          <p:cNvPr id="39" name="Rectangle 38"/>
          <p:cNvSpPr/>
          <p:nvPr userDrawn="1"/>
        </p:nvSpPr>
        <p:spPr>
          <a:xfrm>
            <a:off x="10043896" y="1418688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 smtClean="0">
                <a:solidFill>
                  <a:srgbClr val="00AAAD"/>
                </a:solidFill>
                <a:latin typeface="Simplon BP Regular"/>
                <a:cs typeface="Simplon BP Regular"/>
              </a:rPr>
              <a:t>R 0  G 165  B 150</a:t>
            </a:r>
            <a:endParaRPr lang="en-US" sz="1200" dirty="0">
              <a:solidFill>
                <a:srgbClr val="00AAAD"/>
              </a:solidFill>
              <a:latin typeface="Simplon BP Regular"/>
              <a:cs typeface="Simplon BP Regular"/>
            </a:endParaRPr>
          </a:p>
        </p:txBody>
      </p:sp>
      <p:sp>
        <p:nvSpPr>
          <p:cNvPr id="40" name="Rectangle 39"/>
          <p:cNvSpPr/>
          <p:nvPr userDrawn="1"/>
        </p:nvSpPr>
        <p:spPr>
          <a:xfrm>
            <a:off x="10043896" y="1973319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 smtClean="0">
                <a:solidFill>
                  <a:srgbClr val="333333"/>
                </a:solidFill>
                <a:latin typeface="Simplon BP Regular"/>
                <a:cs typeface="Simplon BP Regular"/>
              </a:rPr>
              <a:t>R 77  G 77  B 77</a:t>
            </a:r>
            <a:endParaRPr lang="en-US" sz="1200" dirty="0">
              <a:solidFill>
                <a:srgbClr val="333333"/>
              </a:solidFill>
              <a:latin typeface="Simplon BP Regular"/>
              <a:cs typeface="Simplon BP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6067984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4_Cap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uias H"/>
          <p:cNvGrpSpPr/>
          <p:nvPr userDrawn="1"/>
        </p:nvGrpSpPr>
        <p:grpSpPr>
          <a:xfrm>
            <a:off x="-45868" y="323999"/>
            <a:ext cx="33137" cy="4499598"/>
            <a:chOff x="-45868" y="323999"/>
            <a:chExt cx="33137" cy="4499598"/>
          </a:xfrm>
        </p:grpSpPr>
        <p:sp>
          <p:nvSpPr>
            <p:cNvPr id="52" name="Rectangle 51"/>
            <p:cNvSpPr/>
            <p:nvPr userDrawn="1"/>
          </p:nvSpPr>
          <p:spPr>
            <a:xfrm>
              <a:off x="-45868" y="323999"/>
              <a:ext cx="33137" cy="50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ts val="2000"/>
                </a:lnSpc>
                <a:spcBef>
                  <a:spcPts val="900"/>
                </a:spcBef>
              </a:pPr>
              <a:endParaRPr lang="en-US" i="1" dirty="0">
                <a:solidFill>
                  <a:prstClr val="white"/>
                </a:solidFill>
              </a:endParaRPr>
            </a:p>
          </p:txBody>
        </p:sp>
        <p:sp>
          <p:nvSpPr>
            <p:cNvPr id="77" name="Rectangle 76"/>
            <p:cNvSpPr/>
            <p:nvPr userDrawn="1"/>
          </p:nvSpPr>
          <p:spPr>
            <a:xfrm>
              <a:off x="-45868" y="917932"/>
              <a:ext cx="33137" cy="57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ts val="2000"/>
                </a:lnSpc>
                <a:spcBef>
                  <a:spcPts val="900"/>
                </a:spcBef>
              </a:pPr>
              <a:endParaRPr lang="en-US" i="1" dirty="0">
                <a:solidFill>
                  <a:prstClr val="white"/>
                </a:solidFill>
              </a:endParaRPr>
            </a:p>
          </p:txBody>
        </p:sp>
        <p:sp>
          <p:nvSpPr>
            <p:cNvPr id="78" name="Rectangle 77"/>
            <p:cNvSpPr/>
            <p:nvPr userDrawn="1"/>
          </p:nvSpPr>
          <p:spPr>
            <a:xfrm>
              <a:off x="-45868" y="1583865"/>
              <a:ext cx="33137" cy="57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ts val="2000"/>
                </a:lnSpc>
                <a:spcBef>
                  <a:spcPts val="900"/>
                </a:spcBef>
              </a:pPr>
              <a:endParaRPr lang="en-US" i="1" dirty="0">
                <a:solidFill>
                  <a:prstClr val="white"/>
                </a:solidFill>
              </a:endParaRPr>
            </a:p>
          </p:txBody>
        </p:sp>
        <p:sp>
          <p:nvSpPr>
            <p:cNvPr id="79" name="Rectangle 78"/>
            <p:cNvSpPr/>
            <p:nvPr userDrawn="1"/>
          </p:nvSpPr>
          <p:spPr>
            <a:xfrm>
              <a:off x="-45868" y="2249798"/>
              <a:ext cx="33137" cy="57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ts val="2000"/>
                </a:lnSpc>
                <a:spcBef>
                  <a:spcPts val="900"/>
                </a:spcBef>
              </a:pPr>
              <a:endParaRPr lang="en-US" i="1" dirty="0">
                <a:solidFill>
                  <a:prstClr val="white"/>
                </a:solidFill>
              </a:endParaRPr>
            </a:p>
          </p:txBody>
        </p:sp>
        <p:sp>
          <p:nvSpPr>
            <p:cNvPr id="80" name="Rectangle 79"/>
            <p:cNvSpPr/>
            <p:nvPr userDrawn="1"/>
          </p:nvSpPr>
          <p:spPr>
            <a:xfrm>
              <a:off x="-45868" y="2915731"/>
              <a:ext cx="33137" cy="57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ts val="2000"/>
                </a:lnSpc>
                <a:spcBef>
                  <a:spcPts val="900"/>
                </a:spcBef>
              </a:pPr>
              <a:endParaRPr lang="en-US" i="1" dirty="0">
                <a:solidFill>
                  <a:prstClr val="white"/>
                </a:solidFill>
              </a:endParaRPr>
            </a:p>
          </p:txBody>
        </p:sp>
        <p:sp>
          <p:nvSpPr>
            <p:cNvPr id="81" name="Rectangle 80"/>
            <p:cNvSpPr/>
            <p:nvPr userDrawn="1"/>
          </p:nvSpPr>
          <p:spPr>
            <a:xfrm>
              <a:off x="-45868" y="3581664"/>
              <a:ext cx="33137" cy="57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ts val="2000"/>
                </a:lnSpc>
                <a:spcBef>
                  <a:spcPts val="900"/>
                </a:spcBef>
              </a:pPr>
              <a:endParaRPr lang="en-US" i="1" dirty="0">
                <a:solidFill>
                  <a:prstClr val="white"/>
                </a:solidFill>
              </a:endParaRPr>
            </a:p>
          </p:txBody>
        </p:sp>
        <p:sp>
          <p:nvSpPr>
            <p:cNvPr id="84" name="Rectangle 83"/>
            <p:cNvSpPr/>
            <p:nvPr userDrawn="1"/>
          </p:nvSpPr>
          <p:spPr>
            <a:xfrm flipV="1">
              <a:off x="-45868" y="4247597"/>
              <a:ext cx="33137" cy="57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ts val="2000"/>
                </a:lnSpc>
                <a:spcBef>
                  <a:spcPts val="900"/>
                </a:spcBef>
              </a:pPr>
              <a:endParaRPr lang="en-US" i="1" dirty="0">
                <a:solidFill>
                  <a:prstClr val="white"/>
                </a:solidFill>
              </a:endParaRPr>
            </a:p>
          </p:txBody>
        </p:sp>
        <p:sp>
          <p:nvSpPr>
            <p:cNvPr id="85" name="Rectangle 84"/>
            <p:cNvSpPr/>
            <p:nvPr userDrawn="1"/>
          </p:nvSpPr>
          <p:spPr>
            <a:xfrm flipV="1">
              <a:off x="-45868" y="4247597"/>
              <a:ext cx="33137" cy="505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ts val="2000"/>
                </a:lnSpc>
                <a:spcBef>
                  <a:spcPts val="900"/>
                </a:spcBef>
              </a:pPr>
              <a:endParaRPr lang="en-US" i="1" dirty="0">
                <a:solidFill>
                  <a:prstClr val="white"/>
                </a:solidFill>
              </a:endParaRPr>
            </a:p>
          </p:txBody>
        </p:sp>
      </p:grpSp>
      <p:sp>
        <p:nvSpPr>
          <p:cNvPr id="14" name="Data"/>
          <p:cNvSpPr>
            <a:spLocks noGrp="1"/>
          </p:cNvSpPr>
          <p:nvPr>
            <p:ph type="body" sz="quarter" idx="11" hasCustomPrompt="1"/>
          </p:nvPr>
        </p:nvSpPr>
        <p:spPr>
          <a:xfrm>
            <a:off x="578186" y="3585084"/>
            <a:ext cx="1257814" cy="284580"/>
          </a:xfrm>
          <a:prstGeom prst="rect">
            <a:avLst/>
          </a:prstGeom>
          <a:noFill/>
        </p:spPr>
        <p:txBody>
          <a:bodyPr vert="horz" lIns="0" tIns="0" rIns="0" bIns="0" rtlCol="0" anchor="t">
            <a:noAutofit/>
          </a:bodyPr>
          <a:lstStyle>
            <a:lvl1pPr>
              <a:lnSpc>
                <a:spcPts val="1400"/>
              </a:lnSpc>
              <a:spcBef>
                <a:spcPts val="600"/>
              </a:spcBef>
              <a:defRPr lang="en-US" sz="1000" dirty="0">
                <a:latin typeface="+mj-lt"/>
              </a:defRPr>
            </a:lvl1pPr>
          </a:lstStyle>
          <a:p>
            <a:pPr lvl="0">
              <a:spcAft>
                <a:spcPts val="0"/>
              </a:spcAft>
            </a:pPr>
            <a:r>
              <a:rPr lang="pt-BR" dirty="0" smtClean="0"/>
              <a:t>dd/mm/aa</a:t>
            </a:r>
            <a:endParaRPr lang="en-US" dirty="0"/>
          </a:p>
        </p:txBody>
      </p:sp>
      <p:sp>
        <p:nvSpPr>
          <p:cNvPr id="5" name="Subtítulo"/>
          <p:cNvSpPr>
            <a:spLocks noGrp="1"/>
          </p:cNvSpPr>
          <p:nvPr>
            <p:ph type="body" sz="quarter" idx="12" hasCustomPrompt="1"/>
          </p:nvPr>
        </p:nvSpPr>
        <p:spPr>
          <a:xfrm>
            <a:off x="576004" y="2249800"/>
            <a:ext cx="3956865" cy="575467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>
              <a:defRPr lang="pt-BR" sz="1800" baseline="0" noProof="0" smtClean="0"/>
            </a:lvl1pPr>
          </a:lstStyle>
          <a:p>
            <a:pPr lvl="0">
              <a:lnSpc>
                <a:spcPts val="2000"/>
              </a:lnSpc>
              <a:spcBef>
                <a:spcPts val="900"/>
              </a:spcBef>
            </a:pPr>
            <a:r>
              <a:rPr lang="pt-BR" noProof="0" dirty="0" smtClean="0"/>
              <a:t>Insira um subtítulo e/ou nome do cliente em até duas linhas</a:t>
            </a:r>
          </a:p>
        </p:txBody>
      </p:sp>
      <p:sp>
        <p:nvSpPr>
          <p:cNvPr id="13" name="Título"/>
          <p:cNvSpPr>
            <a:spLocks noGrp="1"/>
          </p:cNvSpPr>
          <p:nvPr>
            <p:ph type="ctrTitle" hasCustomPrompt="1"/>
          </p:nvPr>
        </p:nvSpPr>
        <p:spPr>
          <a:xfrm>
            <a:off x="576001" y="917933"/>
            <a:ext cx="3956864" cy="1241933"/>
          </a:xfrm>
          <a:prstGeom prst="rect">
            <a:avLst/>
          </a:prstGeom>
          <a:noFill/>
        </p:spPr>
        <p:txBody>
          <a:bodyPr lIns="0" tIns="0" rIns="0" bIns="0" anchor="b"/>
          <a:lstStyle>
            <a:lvl1pPr>
              <a:defRPr lang="pt-BR" sz="2800" i="1" noProof="0" dirty="0">
                <a:latin typeface="Georgia" pitchFamily="18" charset="0"/>
              </a:defRPr>
            </a:lvl1pPr>
          </a:lstStyle>
          <a:p>
            <a:pPr marL="0" lvl="0">
              <a:lnSpc>
                <a:spcPts val="3000"/>
              </a:lnSpc>
              <a:spcBef>
                <a:spcPts val="1400"/>
              </a:spcBef>
            </a:pPr>
            <a:r>
              <a:rPr lang="pt-BR" noProof="0" dirty="0" smtClean="0"/>
              <a:t>Insira o título do projeto</a:t>
            </a:r>
            <a:br>
              <a:rPr lang="pt-BR" noProof="0" dirty="0" smtClean="0"/>
            </a:br>
            <a:r>
              <a:rPr lang="pt-BR" noProof="0" dirty="0" smtClean="0"/>
              <a:t>em até duas linhas</a:t>
            </a:r>
            <a:endParaRPr lang="pt-BR" noProof="0" dirty="0"/>
          </a:p>
        </p:txBody>
      </p:sp>
      <p:sp>
        <p:nvSpPr>
          <p:cNvPr id="47" name="TextBox 46"/>
          <p:cNvSpPr txBox="1"/>
          <p:nvPr userDrawn="1"/>
        </p:nvSpPr>
        <p:spPr>
          <a:xfrm>
            <a:off x="-3174961" y="492746"/>
            <a:ext cx="3003150" cy="205653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5600"/>
              </a:lnSpc>
              <a:spcBef>
                <a:spcPts val="800"/>
              </a:spcBef>
            </a:pPr>
            <a:r>
              <a:rPr lang="en-US" sz="5600" dirty="0" smtClean="0">
                <a:solidFill>
                  <a:srgbClr val="4D4D4D"/>
                </a:solidFill>
                <a:latin typeface="Simplon Oi Headline"/>
                <a:cs typeface="Simplon Oi Headline"/>
              </a:rPr>
              <a:t>Título Simplon Oi 42pt</a:t>
            </a:r>
          </a:p>
        </p:txBody>
      </p:sp>
      <p:sp>
        <p:nvSpPr>
          <p:cNvPr id="48" name="TextBox 47"/>
          <p:cNvSpPr txBox="1"/>
          <p:nvPr userDrawn="1"/>
        </p:nvSpPr>
        <p:spPr>
          <a:xfrm>
            <a:off x="-3138083" y="2807473"/>
            <a:ext cx="2739264" cy="115562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2800"/>
              </a:lnSpc>
            </a:pPr>
            <a:r>
              <a:rPr lang="en-US" sz="28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SUBTÍTULOS</a:t>
            </a:r>
          </a:p>
          <a:p>
            <a:pPr>
              <a:lnSpc>
                <a:spcPts val="2800"/>
              </a:lnSpc>
            </a:pPr>
            <a:r>
              <a:rPr lang="en-US" sz="28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SIMPLON BP REGULAR 21PT</a:t>
            </a:r>
          </a:p>
        </p:txBody>
      </p:sp>
      <p:sp>
        <p:nvSpPr>
          <p:cNvPr id="49" name="TextBox 48"/>
          <p:cNvSpPr txBox="1"/>
          <p:nvPr userDrawn="1"/>
        </p:nvSpPr>
        <p:spPr>
          <a:xfrm>
            <a:off x="-3138083" y="4094616"/>
            <a:ext cx="2739264" cy="26832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1400"/>
              </a:lnSpc>
            </a:pPr>
            <a:r>
              <a:rPr lang="en-US" sz="14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Textos Simplon BP Regular 14pt</a:t>
            </a:r>
          </a:p>
        </p:txBody>
      </p:sp>
      <p:pic>
        <p:nvPicPr>
          <p:cNvPr id="32" name="Picture 3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324900" y="133583"/>
            <a:ext cx="710468" cy="507477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324900" y="677655"/>
            <a:ext cx="710468" cy="507477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324900" y="1223910"/>
            <a:ext cx="710468" cy="507477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9324900" y="1763616"/>
            <a:ext cx="710468" cy="507477"/>
          </a:xfrm>
          <a:prstGeom prst="rect">
            <a:avLst/>
          </a:prstGeom>
          <a:solidFill>
            <a:srgbClr val="4D4D4D"/>
          </a:solidFill>
        </p:spPr>
      </p:pic>
      <p:sp>
        <p:nvSpPr>
          <p:cNvPr id="36" name="Rectangle 35"/>
          <p:cNvSpPr/>
          <p:nvPr userDrawn="1"/>
        </p:nvSpPr>
        <p:spPr>
          <a:xfrm>
            <a:off x="10035368" y="130843"/>
            <a:ext cx="88663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2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L</a:t>
            </a:r>
            <a:r>
              <a:rPr lang="hr-HR" sz="12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aranja</a:t>
            </a:r>
          </a:p>
          <a:p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r>
              <a:rPr lang="en-US" sz="12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Magenta</a:t>
            </a:r>
          </a:p>
          <a:p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r>
              <a:rPr lang="en-US" sz="12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Aqua</a:t>
            </a:r>
          </a:p>
          <a:p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r>
              <a:rPr lang="en-US" sz="12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Cinza</a:t>
            </a:r>
            <a:endParaRPr lang="hr-HR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</p:txBody>
      </p:sp>
      <p:sp>
        <p:nvSpPr>
          <p:cNvPr id="37" name="Rectangle 36"/>
          <p:cNvSpPr/>
          <p:nvPr userDrawn="1"/>
        </p:nvSpPr>
        <p:spPr>
          <a:xfrm>
            <a:off x="10043896" y="907308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 smtClean="0">
                <a:solidFill>
                  <a:srgbClr val="BD3E96"/>
                </a:solidFill>
                <a:latin typeface="Simplon BP Regular"/>
                <a:cs typeface="Simplon BP Regular"/>
              </a:rPr>
              <a:t>R 185  G 65  B 140</a:t>
            </a:r>
            <a:endParaRPr lang="en-US" sz="1200" dirty="0">
              <a:solidFill>
                <a:srgbClr val="BD3E96"/>
              </a:solidFill>
              <a:latin typeface="Simplon BP Regular"/>
              <a:cs typeface="Simplon BP Regular"/>
            </a:endParaRPr>
          </a:p>
        </p:txBody>
      </p:sp>
      <p:sp>
        <p:nvSpPr>
          <p:cNvPr id="38" name="Rectangle 37"/>
          <p:cNvSpPr/>
          <p:nvPr userDrawn="1"/>
        </p:nvSpPr>
        <p:spPr>
          <a:xfrm>
            <a:off x="10043896" y="360487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US" sz="1200" dirty="0" smtClean="0">
                <a:solidFill>
                  <a:srgbClr val="F99D1C"/>
                </a:solidFill>
                <a:latin typeface="Simplon BP Regular"/>
                <a:cs typeface="Simplon BP Regular"/>
              </a:rPr>
              <a:t>R 255  G 168  B 0</a:t>
            </a:r>
            <a:endParaRPr lang="en-US" sz="1200" dirty="0">
              <a:solidFill>
                <a:srgbClr val="F99D1C"/>
              </a:solidFill>
              <a:latin typeface="Simplon BP Regular"/>
              <a:cs typeface="Simplon BP Regular"/>
            </a:endParaRPr>
          </a:p>
        </p:txBody>
      </p:sp>
      <p:sp>
        <p:nvSpPr>
          <p:cNvPr id="39" name="Rectangle 38"/>
          <p:cNvSpPr/>
          <p:nvPr userDrawn="1"/>
        </p:nvSpPr>
        <p:spPr>
          <a:xfrm>
            <a:off x="10043896" y="1418688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 smtClean="0">
                <a:solidFill>
                  <a:srgbClr val="00AAAD"/>
                </a:solidFill>
                <a:latin typeface="Simplon BP Regular"/>
                <a:cs typeface="Simplon BP Regular"/>
              </a:rPr>
              <a:t>R 0  G 165  B 150</a:t>
            </a:r>
            <a:endParaRPr lang="en-US" sz="1200" dirty="0">
              <a:solidFill>
                <a:srgbClr val="00AAAD"/>
              </a:solidFill>
              <a:latin typeface="Simplon BP Regular"/>
              <a:cs typeface="Simplon BP Regular"/>
            </a:endParaRPr>
          </a:p>
        </p:txBody>
      </p:sp>
      <p:sp>
        <p:nvSpPr>
          <p:cNvPr id="40" name="Rectangle 39"/>
          <p:cNvSpPr/>
          <p:nvPr userDrawn="1"/>
        </p:nvSpPr>
        <p:spPr>
          <a:xfrm>
            <a:off x="10043896" y="1973319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 smtClean="0">
                <a:solidFill>
                  <a:srgbClr val="333333"/>
                </a:solidFill>
                <a:latin typeface="Simplon BP Regular"/>
                <a:cs typeface="Simplon BP Regular"/>
              </a:rPr>
              <a:t>R 77  G 77  B 77</a:t>
            </a:r>
            <a:endParaRPr lang="en-US" sz="1200" dirty="0">
              <a:solidFill>
                <a:srgbClr val="333333"/>
              </a:solidFill>
              <a:latin typeface="Simplon BP Regular"/>
              <a:cs typeface="Simplon BP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7944990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5_Cap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uias H"/>
          <p:cNvGrpSpPr/>
          <p:nvPr userDrawn="1"/>
        </p:nvGrpSpPr>
        <p:grpSpPr>
          <a:xfrm>
            <a:off x="-45868" y="323999"/>
            <a:ext cx="33137" cy="4499598"/>
            <a:chOff x="-45868" y="323999"/>
            <a:chExt cx="33137" cy="4499598"/>
          </a:xfrm>
        </p:grpSpPr>
        <p:sp>
          <p:nvSpPr>
            <p:cNvPr id="52" name="Rectangle 51"/>
            <p:cNvSpPr/>
            <p:nvPr userDrawn="1"/>
          </p:nvSpPr>
          <p:spPr>
            <a:xfrm>
              <a:off x="-45868" y="323999"/>
              <a:ext cx="33137" cy="50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ts val="2000"/>
                </a:lnSpc>
                <a:spcBef>
                  <a:spcPts val="900"/>
                </a:spcBef>
              </a:pPr>
              <a:endParaRPr lang="en-US" i="1" dirty="0">
                <a:solidFill>
                  <a:prstClr val="white"/>
                </a:solidFill>
              </a:endParaRPr>
            </a:p>
          </p:txBody>
        </p:sp>
        <p:sp>
          <p:nvSpPr>
            <p:cNvPr id="77" name="Rectangle 76"/>
            <p:cNvSpPr/>
            <p:nvPr userDrawn="1"/>
          </p:nvSpPr>
          <p:spPr>
            <a:xfrm>
              <a:off x="-45868" y="917932"/>
              <a:ext cx="33137" cy="57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ts val="2000"/>
                </a:lnSpc>
                <a:spcBef>
                  <a:spcPts val="900"/>
                </a:spcBef>
              </a:pPr>
              <a:endParaRPr lang="en-US" i="1" dirty="0">
                <a:solidFill>
                  <a:prstClr val="white"/>
                </a:solidFill>
              </a:endParaRPr>
            </a:p>
          </p:txBody>
        </p:sp>
        <p:sp>
          <p:nvSpPr>
            <p:cNvPr id="78" name="Rectangle 77"/>
            <p:cNvSpPr/>
            <p:nvPr userDrawn="1"/>
          </p:nvSpPr>
          <p:spPr>
            <a:xfrm>
              <a:off x="-45868" y="1583865"/>
              <a:ext cx="33137" cy="57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ts val="2000"/>
                </a:lnSpc>
                <a:spcBef>
                  <a:spcPts val="900"/>
                </a:spcBef>
              </a:pPr>
              <a:endParaRPr lang="en-US" i="1" dirty="0">
                <a:solidFill>
                  <a:prstClr val="white"/>
                </a:solidFill>
              </a:endParaRPr>
            </a:p>
          </p:txBody>
        </p:sp>
        <p:sp>
          <p:nvSpPr>
            <p:cNvPr id="79" name="Rectangle 78"/>
            <p:cNvSpPr/>
            <p:nvPr userDrawn="1"/>
          </p:nvSpPr>
          <p:spPr>
            <a:xfrm>
              <a:off x="-45868" y="2249798"/>
              <a:ext cx="33137" cy="57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ts val="2000"/>
                </a:lnSpc>
                <a:spcBef>
                  <a:spcPts val="900"/>
                </a:spcBef>
              </a:pPr>
              <a:endParaRPr lang="en-US" i="1" dirty="0">
                <a:solidFill>
                  <a:prstClr val="white"/>
                </a:solidFill>
              </a:endParaRPr>
            </a:p>
          </p:txBody>
        </p:sp>
        <p:sp>
          <p:nvSpPr>
            <p:cNvPr id="80" name="Rectangle 79"/>
            <p:cNvSpPr/>
            <p:nvPr userDrawn="1"/>
          </p:nvSpPr>
          <p:spPr>
            <a:xfrm>
              <a:off x="-45868" y="2915731"/>
              <a:ext cx="33137" cy="57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ts val="2000"/>
                </a:lnSpc>
                <a:spcBef>
                  <a:spcPts val="900"/>
                </a:spcBef>
              </a:pPr>
              <a:endParaRPr lang="en-US" i="1" dirty="0">
                <a:solidFill>
                  <a:prstClr val="white"/>
                </a:solidFill>
              </a:endParaRPr>
            </a:p>
          </p:txBody>
        </p:sp>
        <p:sp>
          <p:nvSpPr>
            <p:cNvPr id="81" name="Rectangle 80"/>
            <p:cNvSpPr/>
            <p:nvPr userDrawn="1"/>
          </p:nvSpPr>
          <p:spPr>
            <a:xfrm>
              <a:off x="-45868" y="3581664"/>
              <a:ext cx="33137" cy="57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ts val="2000"/>
                </a:lnSpc>
                <a:spcBef>
                  <a:spcPts val="900"/>
                </a:spcBef>
              </a:pPr>
              <a:endParaRPr lang="en-US" i="1" dirty="0">
                <a:solidFill>
                  <a:prstClr val="white"/>
                </a:solidFill>
              </a:endParaRPr>
            </a:p>
          </p:txBody>
        </p:sp>
        <p:sp>
          <p:nvSpPr>
            <p:cNvPr id="84" name="Rectangle 83"/>
            <p:cNvSpPr/>
            <p:nvPr userDrawn="1"/>
          </p:nvSpPr>
          <p:spPr>
            <a:xfrm flipV="1">
              <a:off x="-45868" y="4247597"/>
              <a:ext cx="33137" cy="57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ts val="2000"/>
                </a:lnSpc>
                <a:spcBef>
                  <a:spcPts val="900"/>
                </a:spcBef>
              </a:pPr>
              <a:endParaRPr lang="en-US" i="1" dirty="0">
                <a:solidFill>
                  <a:prstClr val="white"/>
                </a:solidFill>
              </a:endParaRPr>
            </a:p>
          </p:txBody>
        </p:sp>
        <p:sp>
          <p:nvSpPr>
            <p:cNvPr id="85" name="Rectangle 84"/>
            <p:cNvSpPr/>
            <p:nvPr userDrawn="1"/>
          </p:nvSpPr>
          <p:spPr>
            <a:xfrm flipV="1">
              <a:off x="-45868" y="4247597"/>
              <a:ext cx="33137" cy="505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ts val="2000"/>
                </a:lnSpc>
                <a:spcBef>
                  <a:spcPts val="900"/>
                </a:spcBef>
              </a:pPr>
              <a:endParaRPr lang="en-US" i="1" dirty="0">
                <a:solidFill>
                  <a:prstClr val="white"/>
                </a:solidFill>
              </a:endParaRPr>
            </a:p>
          </p:txBody>
        </p:sp>
      </p:grpSp>
      <p:sp>
        <p:nvSpPr>
          <p:cNvPr id="14" name="Data"/>
          <p:cNvSpPr>
            <a:spLocks noGrp="1"/>
          </p:cNvSpPr>
          <p:nvPr>
            <p:ph type="body" sz="quarter" idx="11" hasCustomPrompt="1"/>
          </p:nvPr>
        </p:nvSpPr>
        <p:spPr>
          <a:xfrm>
            <a:off x="578186" y="3585084"/>
            <a:ext cx="1257814" cy="284580"/>
          </a:xfrm>
          <a:prstGeom prst="rect">
            <a:avLst/>
          </a:prstGeom>
          <a:noFill/>
        </p:spPr>
        <p:txBody>
          <a:bodyPr vert="horz" lIns="0" tIns="0" rIns="0" bIns="0" rtlCol="0" anchor="t">
            <a:noAutofit/>
          </a:bodyPr>
          <a:lstStyle>
            <a:lvl1pPr>
              <a:lnSpc>
                <a:spcPts val="1400"/>
              </a:lnSpc>
              <a:spcBef>
                <a:spcPts val="600"/>
              </a:spcBef>
              <a:defRPr lang="en-US" sz="1000" dirty="0">
                <a:latin typeface="+mj-lt"/>
              </a:defRPr>
            </a:lvl1pPr>
          </a:lstStyle>
          <a:p>
            <a:pPr lvl="0">
              <a:spcAft>
                <a:spcPts val="0"/>
              </a:spcAft>
            </a:pPr>
            <a:r>
              <a:rPr lang="pt-BR" dirty="0" smtClean="0"/>
              <a:t>dd/mm/aa</a:t>
            </a:r>
            <a:endParaRPr lang="en-US" dirty="0"/>
          </a:p>
        </p:txBody>
      </p:sp>
      <p:sp>
        <p:nvSpPr>
          <p:cNvPr id="5" name="Subtítulo"/>
          <p:cNvSpPr>
            <a:spLocks noGrp="1"/>
          </p:cNvSpPr>
          <p:nvPr>
            <p:ph type="body" sz="quarter" idx="12" hasCustomPrompt="1"/>
          </p:nvPr>
        </p:nvSpPr>
        <p:spPr>
          <a:xfrm>
            <a:off x="576004" y="2249800"/>
            <a:ext cx="3956865" cy="575467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>
              <a:defRPr lang="pt-BR" sz="1800" baseline="0" noProof="0" smtClean="0"/>
            </a:lvl1pPr>
          </a:lstStyle>
          <a:p>
            <a:pPr lvl="0">
              <a:lnSpc>
                <a:spcPts val="2000"/>
              </a:lnSpc>
              <a:spcBef>
                <a:spcPts val="900"/>
              </a:spcBef>
            </a:pPr>
            <a:r>
              <a:rPr lang="pt-BR" noProof="0" dirty="0" smtClean="0"/>
              <a:t>Insira um subtítulo e/ou nome do cliente em até duas linhas</a:t>
            </a:r>
          </a:p>
        </p:txBody>
      </p:sp>
      <p:sp>
        <p:nvSpPr>
          <p:cNvPr id="13" name="Título"/>
          <p:cNvSpPr>
            <a:spLocks noGrp="1"/>
          </p:cNvSpPr>
          <p:nvPr>
            <p:ph type="ctrTitle" hasCustomPrompt="1"/>
          </p:nvPr>
        </p:nvSpPr>
        <p:spPr>
          <a:xfrm>
            <a:off x="576001" y="917933"/>
            <a:ext cx="3956864" cy="1241933"/>
          </a:xfrm>
          <a:prstGeom prst="rect">
            <a:avLst/>
          </a:prstGeom>
          <a:noFill/>
        </p:spPr>
        <p:txBody>
          <a:bodyPr lIns="0" tIns="0" rIns="0" bIns="0" anchor="b"/>
          <a:lstStyle>
            <a:lvl1pPr>
              <a:defRPr lang="pt-BR" sz="2800" i="1" noProof="0" dirty="0">
                <a:latin typeface="Georgia" pitchFamily="18" charset="0"/>
              </a:defRPr>
            </a:lvl1pPr>
          </a:lstStyle>
          <a:p>
            <a:pPr marL="0" lvl="0">
              <a:lnSpc>
                <a:spcPts val="3000"/>
              </a:lnSpc>
              <a:spcBef>
                <a:spcPts val="1400"/>
              </a:spcBef>
            </a:pPr>
            <a:r>
              <a:rPr lang="pt-BR" noProof="0" dirty="0" smtClean="0"/>
              <a:t>Insira o título do projeto</a:t>
            </a:r>
            <a:br>
              <a:rPr lang="pt-BR" noProof="0" dirty="0" smtClean="0"/>
            </a:br>
            <a:r>
              <a:rPr lang="pt-BR" noProof="0" dirty="0" smtClean="0"/>
              <a:t>em até duas linhas</a:t>
            </a:r>
            <a:endParaRPr lang="pt-BR" noProof="0" dirty="0"/>
          </a:p>
        </p:txBody>
      </p:sp>
      <p:sp>
        <p:nvSpPr>
          <p:cNvPr id="47" name="TextBox 46"/>
          <p:cNvSpPr txBox="1"/>
          <p:nvPr userDrawn="1"/>
        </p:nvSpPr>
        <p:spPr>
          <a:xfrm>
            <a:off x="-3174961" y="492746"/>
            <a:ext cx="3003150" cy="205653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5600"/>
              </a:lnSpc>
              <a:spcBef>
                <a:spcPts val="800"/>
              </a:spcBef>
            </a:pPr>
            <a:r>
              <a:rPr lang="en-US" sz="5600" dirty="0" smtClean="0">
                <a:solidFill>
                  <a:srgbClr val="4D4D4D"/>
                </a:solidFill>
                <a:latin typeface="Simplon Oi Headline"/>
                <a:cs typeface="Simplon Oi Headline"/>
              </a:rPr>
              <a:t>Título Simplon Oi 42pt</a:t>
            </a:r>
          </a:p>
        </p:txBody>
      </p:sp>
      <p:sp>
        <p:nvSpPr>
          <p:cNvPr id="48" name="TextBox 47"/>
          <p:cNvSpPr txBox="1"/>
          <p:nvPr userDrawn="1"/>
        </p:nvSpPr>
        <p:spPr>
          <a:xfrm>
            <a:off x="-3138083" y="2807473"/>
            <a:ext cx="2739264" cy="115562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2800"/>
              </a:lnSpc>
            </a:pPr>
            <a:r>
              <a:rPr lang="en-US" sz="28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SUBTÍTULOS</a:t>
            </a:r>
          </a:p>
          <a:p>
            <a:pPr>
              <a:lnSpc>
                <a:spcPts val="2800"/>
              </a:lnSpc>
            </a:pPr>
            <a:r>
              <a:rPr lang="en-US" sz="28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SIMPLON BP REGULAR 21PT</a:t>
            </a:r>
          </a:p>
        </p:txBody>
      </p:sp>
      <p:sp>
        <p:nvSpPr>
          <p:cNvPr id="49" name="TextBox 48"/>
          <p:cNvSpPr txBox="1"/>
          <p:nvPr userDrawn="1"/>
        </p:nvSpPr>
        <p:spPr>
          <a:xfrm>
            <a:off x="-3138083" y="4094616"/>
            <a:ext cx="2739264" cy="26832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1400"/>
              </a:lnSpc>
            </a:pPr>
            <a:r>
              <a:rPr lang="en-US" sz="14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Textos Simplon BP Regular 14pt</a:t>
            </a:r>
          </a:p>
        </p:txBody>
      </p:sp>
      <p:pic>
        <p:nvPicPr>
          <p:cNvPr id="32" name="Picture 3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324900" y="133583"/>
            <a:ext cx="710468" cy="507477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324900" y="677655"/>
            <a:ext cx="710468" cy="507477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324900" y="1223910"/>
            <a:ext cx="710468" cy="507477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9324900" y="1763616"/>
            <a:ext cx="710468" cy="507477"/>
          </a:xfrm>
          <a:prstGeom prst="rect">
            <a:avLst/>
          </a:prstGeom>
          <a:solidFill>
            <a:srgbClr val="4D4D4D"/>
          </a:solidFill>
        </p:spPr>
      </p:pic>
      <p:sp>
        <p:nvSpPr>
          <p:cNvPr id="36" name="Rectangle 35"/>
          <p:cNvSpPr/>
          <p:nvPr userDrawn="1"/>
        </p:nvSpPr>
        <p:spPr>
          <a:xfrm>
            <a:off x="10035368" y="130843"/>
            <a:ext cx="88663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2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L</a:t>
            </a:r>
            <a:r>
              <a:rPr lang="hr-HR" sz="12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aranja</a:t>
            </a:r>
          </a:p>
          <a:p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r>
              <a:rPr lang="en-US" sz="12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Magenta</a:t>
            </a:r>
          </a:p>
          <a:p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r>
              <a:rPr lang="en-US" sz="12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Aqua</a:t>
            </a:r>
          </a:p>
          <a:p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r>
              <a:rPr lang="en-US" sz="12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Cinza</a:t>
            </a:r>
            <a:endParaRPr lang="hr-HR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</p:txBody>
      </p:sp>
      <p:sp>
        <p:nvSpPr>
          <p:cNvPr id="37" name="Rectangle 36"/>
          <p:cNvSpPr/>
          <p:nvPr userDrawn="1"/>
        </p:nvSpPr>
        <p:spPr>
          <a:xfrm>
            <a:off x="10043896" y="907308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 smtClean="0">
                <a:solidFill>
                  <a:srgbClr val="BD3E96"/>
                </a:solidFill>
                <a:latin typeface="Simplon BP Regular"/>
                <a:cs typeface="Simplon BP Regular"/>
              </a:rPr>
              <a:t>R 185  G 65  B 140</a:t>
            </a:r>
            <a:endParaRPr lang="en-US" sz="1200" dirty="0">
              <a:solidFill>
                <a:srgbClr val="BD3E96"/>
              </a:solidFill>
              <a:latin typeface="Simplon BP Regular"/>
              <a:cs typeface="Simplon BP Regular"/>
            </a:endParaRPr>
          </a:p>
        </p:txBody>
      </p:sp>
      <p:sp>
        <p:nvSpPr>
          <p:cNvPr id="38" name="Rectangle 37"/>
          <p:cNvSpPr/>
          <p:nvPr userDrawn="1"/>
        </p:nvSpPr>
        <p:spPr>
          <a:xfrm>
            <a:off x="10043896" y="360487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US" sz="1200" dirty="0" smtClean="0">
                <a:solidFill>
                  <a:srgbClr val="F99D1C"/>
                </a:solidFill>
                <a:latin typeface="Simplon BP Regular"/>
                <a:cs typeface="Simplon BP Regular"/>
              </a:rPr>
              <a:t>R 255  G 168  B 0</a:t>
            </a:r>
            <a:endParaRPr lang="en-US" sz="1200" dirty="0">
              <a:solidFill>
                <a:srgbClr val="F99D1C"/>
              </a:solidFill>
              <a:latin typeface="Simplon BP Regular"/>
              <a:cs typeface="Simplon BP Regular"/>
            </a:endParaRPr>
          </a:p>
        </p:txBody>
      </p:sp>
      <p:sp>
        <p:nvSpPr>
          <p:cNvPr id="39" name="Rectangle 38"/>
          <p:cNvSpPr/>
          <p:nvPr userDrawn="1"/>
        </p:nvSpPr>
        <p:spPr>
          <a:xfrm>
            <a:off x="10043896" y="1418688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 smtClean="0">
                <a:solidFill>
                  <a:srgbClr val="00AAAD"/>
                </a:solidFill>
                <a:latin typeface="Simplon BP Regular"/>
                <a:cs typeface="Simplon BP Regular"/>
              </a:rPr>
              <a:t>R 0  G 165  B 150</a:t>
            </a:r>
            <a:endParaRPr lang="en-US" sz="1200" dirty="0">
              <a:solidFill>
                <a:srgbClr val="00AAAD"/>
              </a:solidFill>
              <a:latin typeface="Simplon BP Regular"/>
              <a:cs typeface="Simplon BP Regular"/>
            </a:endParaRPr>
          </a:p>
        </p:txBody>
      </p:sp>
      <p:sp>
        <p:nvSpPr>
          <p:cNvPr id="40" name="Rectangle 39"/>
          <p:cNvSpPr/>
          <p:nvPr userDrawn="1"/>
        </p:nvSpPr>
        <p:spPr>
          <a:xfrm>
            <a:off x="10043896" y="1973319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 smtClean="0">
                <a:solidFill>
                  <a:srgbClr val="333333"/>
                </a:solidFill>
                <a:latin typeface="Simplon BP Regular"/>
                <a:cs typeface="Simplon BP Regular"/>
              </a:rPr>
              <a:t>R 77  G 77  B 77</a:t>
            </a:r>
            <a:endParaRPr lang="en-US" sz="1200" dirty="0">
              <a:solidFill>
                <a:srgbClr val="333333"/>
              </a:solidFill>
              <a:latin typeface="Simplon BP Regular"/>
              <a:cs typeface="Simplon BP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6746060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0_Cap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uias H"/>
          <p:cNvGrpSpPr/>
          <p:nvPr userDrawn="1"/>
        </p:nvGrpSpPr>
        <p:grpSpPr>
          <a:xfrm>
            <a:off x="-45868" y="323999"/>
            <a:ext cx="33137" cy="4499598"/>
            <a:chOff x="-45868" y="323999"/>
            <a:chExt cx="33137" cy="4499598"/>
          </a:xfrm>
        </p:grpSpPr>
        <p:sp>
          <p:nvSpPr>
            <p:cNvPr id="52" name="Rectangle 51"/>
            <p:cNvSpPr/>
            <p:nvPr userDrawn="1"/>
          </p:nvSpPr>
          <p:spPr>
            <a:xfrm>
              <a:off x="-45868" y="323999"/>
              <a:ext cx="33137" cy="50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ts val="2000"/>
                </a:lnSpc>
                <a:spcBef>
                  <a:spcPts val="900"/>
                </a:spcBef>
              </a:pPr>
              <a:endParaRPr lang="en-US" i="1" dirty="0">
                <a:solidFill>
                  <a:prstClr val="white"/>
                </a:solidFill>
              </a:endParaRPr>
            </a:p>
          </p:txBody>
        </p:sp>
        <p:sp>
          <p:nvSpPr>
            <p:cNvPr id="77" name="Rectangle 76"/>
            <p:cNvSpPr/>
            <p:nvPr userDrawn="1"/>
          </p:nvSpPr>
          <p:spPr>
            <a:xfrm>
              <a:off x="-45868" y="917932"/>
              <a:ext cx="33137" cy="57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ts val="2000"/>
                </a:lnSpc>
                <a:spcBef>
                  <a:spcPts val="900"/>
                </a:spcBef>
              </a:pPr>
              <a:endParaRPr lang="en-US" i="1" dirty="0">
                <a:solidFill>
                  <a:prstClr val="white"/>
                </a:solidFill>
              </a:endParaRPr>
            </a:p>
          </p:txBody>
        </p:sp>
        <p:sp>
          <p:nvSpPr>
            <p:cNvPr id="78" name="Rectangle 77"/>
            <p:cNvSpPr/>
            <p:nvPr userDrawn="1"/>
          </p:nvSpPr>
          <p:spPr>
            <a:xfrm>
              <a:off x="-45868" y="1583865"/>
              <a:ext cx="33137" cy="57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ts val="2000"/>
                </a:lnSpc>
                <a:spcBef>
                  <a:spcPts val="900"/>
                </a:spcBef>
              </a:pPr>
              <a:endParaRPr lang="en-US" i="1" dirty="0">
                <a:solidFill>
                  <a:prstClr val="white"/>
                </a:solidFill>
              </a:endParaRPr>
            </a:p>
          </p:txBody>
        </p:sp>
        <p:sp>
          <p:nvSpPr>
            <p:cNvPr id="79" name="Rectangle 78"/>
            <p:cNvSpPr/>
            <p:nvPr userDrawn="1"/>
          </p:nvSpPr>
          <p:spPr>
            <a:xfrm>
              <a:off x="-45868" y="2249798"/>
              <a:ext cx="33137" cy="57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ts val="2000"/>
                </a:lnSpc>
                <a:spcBef>
                  <a:spcPts val="900"/>
                </a:spcBef>
              </a:pPr>
              <a:endParaRPr lang="en-US" i="1" dirty="0">
                <a:solidFill>
                  <a:prstClr val="white"/>
                </a:solidFill>
              </a:endParaRPr>
            </a:p>
          </p:txBody>
        </p:sp>
        <p:sp>
          <p:nvSpPr>
            <p:cNvPr id="80" name="Rectangle 79"/>
            <p:cNvSpPr/>
            <p:nvPr userDrawn="1"/>
          </p:nvSpPr>
          <p:spPr>
            <a:xfrm>
              <a:off x="-45868" y="2915731"/>
              <a:ext cx="33137" cy="57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ts val="2000"/>
                </a:lnSpc>
                <a:spcBef>
                  <a:spcPts val="900"/>
                </a:spcBef>
              </a:pPr>
              <a:endParaRPr lang="en-US" i="1" dirty="0">
                <a:solidFill>
                  <a:prstClr val="white"/>
                </a:solidFill>
              </a:endParaRPr>
            </a:p>
          </p:txBody>
        </p:sp>
        <p:sp>
          <p:nvSpPr>
            <p:cNvPr id="81" name="Rectangle 80"/>
            <p:cNvSpPr/>
            <p:nvPr userDrawn="1"/>
          </p:nvSpPr>
          <p:spPr>
            <a:xfrm>
              <a:off x="-45868" y="3581664"/>
              <a:ext cx="33137" cy="57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ts val="2000"/>
                </a:lnSpc>
                <a:spcBef>
                  <a:spcPts val="900"/>
                </a:spcBef>
              </a:pPr>
              <a:endParaRPr lang="en-US" i="1" dirty="0">
                <a:solidFill>
                  <a:prstClr val="white"/>
                </a:solidFill>
              </a:endParaRPr>
            </a:p>
          </p:txBody>
        </p:sp>
        <p:sp>
          <p:nvSpPr>
            <p:cNvPr id="84" name="Rectangle 83"/>
            <p:cNvSpPr/>
            <p:nvPr userDrawn="1"/>
          </p:nvSpPr>
          <p:spPr>
            <a:xfrm flipV="1">
              <a:off x="-45868" y="4247597"/>
              <a:ext cx="33137" cy="57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ts val="2000"/>
                </a:lnSpc>
                <a:spcBef>
                  <a:spcPts val="900"/>
                </a:spcBef>
              </a:pPr>
              <a:endParaRPr lang="en-US" i="1" dirty="0">
                <a:solidFill>
                  <a:prstClr val="white"/>
                </a:solidFill>
              </a:endParaRPr>
            </a:p>
          </p:txBody>
        </p:sp>
        <p:sp>
          <p:nvSpPr>
            <p:cNvPr id="85" name="Rectangle 84"/>
            <p:cNvSpPr/>
            <p:nvPr userDrawn="1"/>
          </p:nvSpPr>
          <p:spPr>
            <a:xfrm flipV="1">
              <a:off x="-45868" y="4247597"/>
              <a:ext cx="33137" cy="505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ts val="2000"/>
                </a:lnSpc>
                <a:spcBef>
                  <a:spcPts val="900"/>
                </a:spcBef>
              </a:pPr>
              <a:endParaRPr lang="en-US" i="1" dirty="0">
                <a:solidFill>
                  <a:prstClr val="white"/>
                </a:solidFill>
              </a:endParaRPr>
            </a:p>
          </p:txBody>
        </p:sp>
      </p:grpSp>
      <p:sp>
        <p:nvSpPr>
          <p:cNvPr id="14" name="Data"/>
          <p:cNvSpPr>
            <a:spLocks noGrp="1"/>
          </p:cNvSpPr>
          <p:nvPr>
            <p:ph type="body" sz="quarter" idx="11" hasCustomPrompt="1"/>
          </p:nvPr>
        </p:nvSpPr>
        <p:spPr>
          <a:xfrm>
            <a:off x="578186" y="3585084"/>
            <a:ext cx="1257814" cy="284580"/>
          </a:xfrm>
          <a:prstGeom prst="rect">
            <a:avLst/>
          </a:prstGeom>
          <a:noFill/>
        </p:spPr>
        <p:txBody>
          <a:bodyPr vert="horz" lIns="0" tIns="0" rIns="0" bIns="0" rtlCol="0" anchor="t">
            <a:noAutofit/>
          </a:bodyPr>
          <a:lstStyle>
            <a:lvl1pPr>
              <a:lnSpc>
                <a:spcPts val="1400"/>
              </a:lnSpc>
              <a:spcBef>
                <a:spcPts val="600"/>
              </a:spcBef>
              <a:defRPr lang="en-US" sz="1000" dirty="0">
                <a:latin typeface="+mj-lt"/>
              </a:defRPr>
            </a:lvl1pPr>
          </a:lstStyle>
          <a:p>
            <a:pPr lvl="0">
              <a:spcAft>
                <a:spcPts val="0"/>
              </a:spcAft>
            </a:pPr>
            <a:r>
              <a:rPr lang="pt-BR" dirty="0" smtClean="0"/>
              <a:t>dd/mm/aa</a:t>
            </a:r>
            <a:endParaRPr lang="en-US" dirty="0"/>
          </a:p>
        </p:txBody>
      </p:sp>
      <p:sp>
        <p:nvSpPr>
          <p:cNvPr id="5" name="Subtítulo"/>
          <p:cNvSpPr>
            <a:spLocks noGrp="1"/>
          </p:cNvSpPr>
          <p:nvPr>
            <p:ph type="body" sz="quarter" idx="12" hasCustomPrompt="1"/>
          </p:nvPr>
        </p:nvSpPr>
        <p:spPr>
          <a:xfrm>
            <a:off x="576004" y="2249800"/>
            <a:ext cx="3956865" cy="575467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>
              <a:defRPr lang="pt-BR" sz="1800" baseline="0" noProof="0" smtClean="0"/>
            </a:lvl1pPr>
          </a:lstStyle>
          <a:p>
            <a:pPr lvl="0">
              <a:lnSpc>
                <a:spcPts val="2000"/>
              </a:lnSpc>
              <a:spcBef>
                <a:spcPts val="900"/>
              </a:spcBef>
            </a:pPr>
            <a:r>
              <a:rPr lang="pt-BR" noProof="0" dirty="0" smtClean="0"/>
              <a:t>Insira um subtítulo e/ou nome do cliente em até duas linhas</a:t>
            </a:r>
          </a:p>
        </p:txBody>
      </p:sp>
      <p:sp>
        <p:nvSpPr>
          <p:cNvPr id="13" name="Título"/>
          <p:cNvSpPr>
            <a:spLocks noGrp="1"/>
          </p:cNvSpPr>
          <p:nvPr>
            <p:ph type="ctrTitle" hasCustomPrompt="1"/>
          </p:nvPr>
        </p:nvSpPr>
        <p:spPr>
          <a:xfrm>
            <a:off x="576001" y="917933"/>
            <a:ext cx="3956864" cy="1241933"/>
          </a:xfrm>
          <a:prstGeom prst="rect">
            <a:avLst/>
          </a:prstGeom>
          <a:noFill/>
        </p:spPr>
        <p:txBody>
          <a:bodyPr lIns="0" tIns="0" rIns="0" bIns="0" anchor="b"/>
          <a:lstStyle>
            <a:lvl1pPr>
              <a:defRPr lang="pt-BR" sz="2800" i="1" noProof="0" dirty="0">
                <a:latin typeface="Georgia" pitchFamily="18" charset="0"/>
              </a:defRPr>
            </a:lvl1pPr>
          </a:lstStyle>
          <a:p>
            <a:pPr marL="0" lvl="0">
              <a:lnSpc>
                <a:spcPts val="3000"/>
              </a:lnSpc>
              <a:spcBef>
                <a:spcPts val="1400"/>
              </a:spcBef>
            </a:pPr>
            <a:r>
              <a:rPr lang="pt-BR" noProof="0" dirty="0" smtClean="0"/>
              <a:t>Insira o título do projeto</a:t>
            </a:r>
            <a:br>
              <a:rPr lang="pt-BR" noProof="0" dirty="0" smtClean="0"/>
            </a:br>
            <a:r>
              <a:rPr lang="pt-BR" noProof="0" dirty="0" smtClean="0"/>
              <a:t>em até duas linhas</a:t>
            </a:r>
            <a:endParaRPr lang="pt-BR" noProof="0" dirty="0"/>
          </a:p>
        </p:txBody>
      </p:sp>
      <p:sp>
        <p:nvSpPr>
          <p:cNvPr id="47" name="TextBox 46"/>
          <p:cNvSpPr txBox="1"/>
          <p:nvPr userDrawn="1"/>
        </p:nvSpPr>
        <p:spPr>
          <a:xfrm>
            <a:off x="-3174961" y="492746"/>
            <a:ext cx="3003150" cy="205653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5600"/>
              </a:lnSpc>
              <a:spcBef>
                <a:spcPts val="800"/>
              </a:spcBef>
            </a:pPr>
            <a:r>
              <a:rPr lang="en-US" sz="5600" dirty="0" smtClean="0">
                <a:solidFill>
                  <a:srgbClr val="4D4D4D"/>
                </a:solidFill>
                <a:latin typeface="Simplon Oi Headline"/>
                <a:cs typeface="Simplon Oi Headline"/>
              </a:rPr>
              <a:t>Título Simplon Oi 42pt</a:t>
            </a:r>
          </a:p>
        </p:txBody>
      </p:sp>
      <p:sp>
        <p:nvSpPr>
          <p:cNvPr id="48" name="TextBox 47"/>
          <p:cNvSpPr txBox="1"/>
          <p:nvPr userDrawn="1"/>
        </p:nvSpPr>
        <p:spPr>
          <a:xfrm>
            <a:off x="-3138083" y="2807473"/>
            <a:ext cx="2739264" cy="115562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2800"/>
              </a:lnSpc>
            </a:pPr>
            <a:r>
              <a:rPr lang="en-US" sz="28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SUBTÍTULOS</a:t>
            </a:r>
          </a:p>
          <a:p>
            <a:pPr>
              <a:lnSpc>
                <a:spcPts val="2800"/>
              </a:lnSpc>
            </a:pPr>
            <a:r>
              <a:rPr lang="en-US" sz="28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SIMPLON BP REGULAR 21PT</a:t>
            </a:r>
          </a:p>
        </p:txBody>
      </p:sp>
      <p:sp>
        <p:nvSpPr>
          <p:cNvPr id="49" name="TextBox 48"/>
          <p:cNvSpPr txBox="1"/>
          <p:nvPr userDrawn="1"/>
        </p:nvSpPr>
        <p:spPr>
          <a:xfrm>
            <a:off x="-3138083" y="4094616"/>
            <a:ext cx="2739264" cy="26832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1400"/>
              </a:lnSpc>
            </a:pPr>
            <a:r>
              <a:rPr lang="en-US" sz="14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Textos Simplon BP Regular 14pt</a:t>
            </a:r>
          </a:p>
        </p:txBody>
      </p:sp>
      <p:pic>
        <p:nvPicPr>
          <p:cNvPr id="32" name="Picture 3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324900" y="133583"/>
            <a:ext cx="710468" cy="507477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324900" y="677655"/>
            <a:ext cx="710468" cy="507477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324900" y="1223910"/>
            <a:ext cx="710468" cy="507477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9324900" y="1763616"/>
            <a:ext cx="710468" cy="507477"/>
          </a:xfrm>
          <a:prstGeom prst="rect">
            <a:avLst/>
          </a:prstGeom>
          <a:solidFill>
            <a:srgbClr val="4D4D4D"/>
          </a:solidFill>
        </p:spPr>
      </p:pic>
      <p:sp>
        <p:nvSpPr>
          <p:cNvPr id="36" name="Rectangle 35"/>
          <p:cNvSpPr/>
          <p:nvPr userDrawn="1"/>
        </p:nvSpPr>
        <p:spPr>
          <a:xfrm>
            <a:off x="10035368" y="130843"/>
            <a:ext cx="88663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2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L</a:t>
            </a:r>
            <a:r>
              <a:rPr lang="hr-HR" sz="12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aranja</a:t>
            </a:r>
          </a:p>
          <a:p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r>
              <a:rPr lang="en-US" sz="12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Magenta</a:t>
            </a:r>
          </a:p>
          <a:p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r>
              <a:rPr lang="en-US" sz="12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Aqua</a:t>
            </a:r>
          </a:p>
          <a:p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r>
              <a:rPr lang="en-US" sz="12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Cinza</a:t>
            </a:r>
            <a:endParaRPr lang="hr-HR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</p:txBody>
      </p:sp>
      <p:sp>
        <p:nvSpPr>
          <p:cNvPr id="37" name="Rectangle 36"/>
          <p:cNvSpPr/>
          <p:nvPr userDrawn="1"/>
        </p:nvSpPr>
        <p:spPr>
          <a:xfrm>
            <a:off x="10043896" y="907308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 smtClean="0">
                <a:solidFill>
                  <a:srgbClr val="BD3E96"/>
                </a:solidFill>
                <a:latin typeface="Simplon BP Regular"/>
                <a:cs typeface="Simplon BP Regular"/>
              </a:rPr>
              <a:t>R 185  G 65  B 140</a:t>
            </a:r>
            <a:endParaRPr lang="en-US" sz="1200" dirty="0">
              <a:solidFill>
                <a:srgbClr val="BD3E96"/>
              </a:solidFill>
              <a:latin typeface="Simplon BP Regular"/>
              <a:cs typeface="Simplon BP Regular"/>
            </a:endParaRPr>
          </a:p>
        </p:txBody>
      </p:sp>
      <p:sp>
        <p:nvSpPr>
          <p:cNvPr id="38" name="Rectangle 37"/>
          <p:cNvSpPr/>
          <p:nvPr userDrawn="1"/>
        </p:nvSpPr>
        <p:spPr>
          <a:xfrm>
            <a:off x="10043896" y="360487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US" sz="1200" dirty="0" smtClean="0">
                <a:solidFill>
                  <a:srgbClr val="F99D1C"/>
                </a:solidFill>
                <a:latin typeface="Simplon BP Regular"/>
                <a:cs typeface="Simplon BP Regular"/>
              </a:rPr>
              <a:t>R 255  G 168  B 0</a:t>
            </a:r>
            <a:endParaRPr lang="en-US" sz="1200" dirty="0">
              <a:solidFill>
                <a:srgbClr val="F99D1C"/>
              </a:solidFill>
              <a:latin typeface="Simplon BP Regular"/>
              <a:cs typeface="Simplon BP Regular"/>
            </a:endParaRPr>
          </a:p>
        </p:txBody>
      </p:sp>
      <p:sp>
        <p:nvSpPr>
          <p:cNvPr id="39" name="Rectangle 38"/>
          <p:cNvSpPr/>
          <p:nvPr userDrawn="1"/>
        </p:nvSpPr>
        <p:spPr>
          <a:xfrm>
            <a:off x="10043896" y="1418688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 smtClean="0">
                <a:solidFill>
                  <a:srgbClr val="00AAAD"/>
                </a:solidFill>
                <a:latin typeface="Simplon BP Regular"/>
                <a:cs typeface="Simplon BP Regular"/>
              </a:rPr>
              <a:t>R 0  G 165  B 150</a:t>
            </a:r>
            <a:endParaRPr lang="en-US" sz="1200" dirty="0">
              <a:solidFill>
                <a:srgbClr val="00AAAD"/>
              </a:solidFill>
              <a:latin typeface="Simplon BP Regular"/>
              <a:cs typeface="Simplon BP Regular"/>
            </a:endParaRPr>
          </a:p>
        </p:txBody>
      </p:sp>
      <p:sp>
        <p:nvSpPr>
          <p:cNvPr id="40" name="Rectangle 39"/>
          <p:cNvSpPr/>
          <p:nvPr userDrawn="1"/>
        </p:nvSpPr>
        <p:spPr>
          <a:xfrm>
            <a:off x="10043896" y="1973319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 smtClean="0">
                <a:solidFill>
                  <a:srgbClr val="333333"/>
                </a:solidFill>
                <a:latin typeface="Simplon BP Regular"/>
                <a:cs typeface="Simplon BP Regular"/>
              </a:rPr>
              <a:t>R 77  G 77  B 77</a:t>
            </a:r>
            <a:endParaRPr lang="en-US" sz="1200" dirty="0">
              <a:solidFill>
                <a:srgbClr val="333333"/>
              </a:solidFill>
              <a:latin typeface="Simplon BP Regular"/>
              <a:cs typeface="Simplon BP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0230453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1_Cap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uias H"/>
          <p:cNvGrpSpPr/>
          <p:nvPr userDrawn="1"/>
        </p:nvGrpSpPr>
        <p:grpSpPr>
          <a:xfrm>
            <a:off x="-45868" y="323999"/>
            <a:ext cx="33137" cy="4499598"/>
            <a:chOff x="-45868" y="323999"/>
            <a:chExt cx="33137" cy="4499598"/>
          </a:xfrm>
        </p:grpSpPr>
        <p:sp>
          <p:nvSpPr>
            <p:cNvPr id="52" name="Rectangle 51"/>
            <p:cNvSpPr/>
            <p:nvPr userDrawn="1"/>
          </p:nvSpPr>
          <p:spPr>
            <a:xfrm>
              <a:off x="-45868" y="323999"/>
              <a:ext cx="33137" cy="50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ts val="2000"/>
                </a:lnSpc>
                <a:spcBef>
                  <a:spcPts val="900"/>
                </a:spcBef>
              </a:pPr>
              <a:endParaRPr lang="en-US" i="1" dirty="0">
                <a:solidFill>
                  <a:prstClr val="white"/>
                </a:solidFill>
              </a:endParaRPr>
            </a:p>
          </p:txBody>
        </p:sp>
        <p:sp>
          <p:nvSpPr>
            <p:cNvPr id="77" name="Rectangle 76"/>
            <p:cNvSpPr/>
            <p:nvPr userDrawn="1"/>
          </p:nvSpPr>
          <p:spPr>
            <a:xfrm>
              <a:off x="-45868" y="917932"/>
              <a:ext cx="33137" cy="57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ts val="2000"/>
                </a:lnSpc>
                <a:spcBef>
                  <a:spcPts val="900"/>
                </a:spcBef>
              </a:pPr>
              <a:endParaRPr lang="en-US" i="1" dirty="0">
                <a:solidFill>
                  <a:prstClr val="white"/>
                </a:solidFill>
              </a:endParaRPr>
            </a:p>
          </p:txBody>
        </p:sp>
        <p:sp>
          <p:nvSpPr>
            <p:cNvPr id="78" name="Rectangle 77"/>
            <p:cNvSpPr/>
            <p:nvPr userDrawn="1"/>
          </p:nvSpPr>
          <p:spPr>
            <a:xfrm>
              <a:off x="-45868" y="1583865"/>
              <a:ext cx="33137" cy="57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ts val="2000"/>
                </a:lnSpc>
                <a:spcBef>
                  <a:spcPts val="900"/>
                </a:spcBef>
              </a:pPr>
              <a:endParaRPr lang="en-US" i="1" dirty="0">
                <a:solidFill>
                  <a:prstClr val="white"/>
                </a:solidFill>
              </a:endParaRPr>
            </a:p>
          </p:txBody>
        </p:sp>
        <p:sp>
          <p:nvSpPr>
            <p:cNvPr id="79" name="Rectangle 78"/>
            <p:cNvSpPr/>
            <p:nvPr userDrawn="1"/>
          </p:nvSpPr>
          <p:spPr>
            <a:xfrm>
              <a:off x="-45868" y="2249798"/>
              <a:ext cx="33137" cy="57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ts val="2000"/>
                </a:lnSpc>
                <a:spcBef>
                  <a:spcPts val="900"/>
                </a:spcBef>
              </a:pPr>
              <a:endParaRPr lang="en-US" i="1" dirty="0">
                <a:solidFill>
                  <a:prstClr val="white"/>
                </a:solidFill>
              </a:endParaRPr>
            </a:p>
          </p:txBody>
        </p:sp>
        <p:sp>
          <p:nvSpPr>
            <p:cNvPr id="80" name="Rectangle 79"/>
            <p:cNvSpPr/>
            <p:nvPr userDrawn="1"/>
          </p:nvSpPr>
          <p:spPr>
            <a:xfrm>
              <a:off x="-45868" y="2915731"/>
              <a:ext cx="33137" cy="57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ts val="2000"/>
                </a:lnSpc>
                <a:spcBef>
                  <a:spcPts val="900"/>
                </a:spcBef>
              </a:pPr>
              <a:endParaRPr lang="en-US" i="1" dirty="0">
                <a:solidFill>
                  <a:prstClr val="white"/>
                </a:solidFill>
              </a:endParaRPr>
            </a:p>
          </p:txBody>
        </p:sp>
        <p:sp>
          <p:nvSpPr>
            <p:cNvPr id="81" name="Rectangle 80"/>
            <p:cNvSpPr/>
            <p:nvPr userDrawn="1"/>
          </p:nvSpPr>
          <p:spPr>
            <a:xfrm>
              <a:off x="-45868" y="3581664"/>
              <a:ext cx="33137" cy="57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ts val="2000"/>
                </a:lnSpc>
                <a:spcBef>
                  <a:spcPts val="900"/>
                </a:spcBef>
              </a:pPr>
              <a:endParaRPr lang="en-US" i="1" dirty="0">
                <a:solidFill>
                  <a:prstClr val="white"/>
                </a:solidFill>
              </a:endParaRPr>
            </a:p>
          </p:txBody>
        </p:sp>
        <p:sp>
          <p:nvSpPr>
            <p:cNvPr id="84" name="Rectangle 83"/>
            <p:cNvSpPr/>
            <p:nvPr userDrawn="1"/>
          </p:nvSpPr>
          <p:spPr>
            <a:xfrm flipV="1">
              <a:off x="-45868" y="4247597"/>
              <a:ext cx="33137" cy="57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ts val="2000"/>
                </a:lnSpc>
                <a:spcBef>
                  <a:spcPts val="900"/>
                </a:spcBef>
              </a:pPr>
              <a:endParaRPr lang="en-US" i="1" dirty="0">
                <a:solidFill>
                  <a:prstClr val="white"/>
                </a:solidFill>
              </a:endParaRPr>
            </a:p>
          </p:txBody>
        </p:sp>
        <p:sp>
          <p:nvSpPr>
            <p:cNvPr id="85" name="Rectangle 84"/>
            <p:cNvSpPr/>
            <p:nvPr userDrawn="1"/>
          </p:nvSpPr>
          <p:spPr>
            <a:xfrm flipV="1">
              <a:off x="-45868" y="4247597"/>
              <a:ext cx="33137" cy="505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ts val="2000"/>
                </a:lnSpc>
                <a:spcBef>
                  <a:spcPts val="900"/>
                </a:spcBef>
              </a:pPr>
              <a:endParaRPr lang="en-US" i="1" dirty="0">
                <a:solidFill>
                  <a:prstClr val="white"/>
                </a:solidFill>
              </a:endParaRPr>
            </a:p>
          </p:txBody>
        </p:sp>
      </p:grpSp>
      <p:sp>
        <p:nvSpPr>
          <p:cNvPr id="14" name="Data"/>
          <p:cNvSpPr>
            <a:spLocks noGrp="1"/>
          </p:cNvSpPr>
          <p:nvPr>
            <p:ph type="body" sz="quarter" idx="11" hasCustomPrompt="1"/>
          </p:nvPr>
        </p:nvSpPr>
        <p:spPr>
          <a:xfrm>
            <a:off x="578186" y="3585084"/>
            <a:ext cx="1257814" cy="284580"/>
          </a:xfrm>
          <a:prstGeom prst="rect">
            <a:avLst/>
          </a:prstGeom>
          <a:noFill/>
        </p:spPr>
        <p:txBody>
          <a:bodyPr vert="horz" lIns="0" tIns="0" rIns="0" bIns="0" rtlCol="0" anchor="t">
            <a:noAutofit/>
          </a:bodyPr>
          <a:lstStyle>
            <a:lvl1pPr>
              <a:lnSpc>
                <a:spcPts val="1400"/>
              </a:lnSpc>
              <a:spcBef>
                <a:spcPts val="600"/>
              </a:spcBef>
              <a:defRPr lang="en-US" sz="1000" dirty="0">
                <a:latin typeface="+mj-lt"/>
              </a:defRPr>
            </a:lvl1pPr>
          </a:lstStyle>
          <a:p>
            <a:pPr lvl="0">
              <a:spcAft>
                <a:spcPts val="0"/>
              </a:spcAft>
            </a:pPr>
            <a:r>
              <a:rPr lang="pt-BR" dirty="0" smtClean="0"/>
              <a:t>dd/mm/aa</a:t>
            </a:r>
            <a:endParaRPr lang="en-US" dirty="0"/>
          </a:p>
        </p:txBody>
      </p:sp>
      <p:sp>
        <p:nvSpPr>
          <p:cNvPr id="5" name="Subtítulo"/>
          <p:cNvSpPr>
            <a:spLocks noGrp="1"/>
          </p:cNvSpPr>
          <p:nvPr>
            <p:ph type="body" sz="quarter" idx="12" hasCustomPrompt="1"/>
          </p:nvPr>
        </p:nvSpPr>
        <p:spPr>
          <a:xfrm>
            <a:off x="576004" y="2249800"/>
            <a:ext cx="3956865" cy="575467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>
              <a:defRPr lang="pt-BR" sz="1800" baseline="0" noProof="0" smtClean="0"/>
            </a:lvl1pPr>
          </a:lstStyle>
          <a:p>
            <a:pPr lvl="0">
              <a:lnSpc>
                <a:spcPts val="2000"/>
              </a:lnSpc>
              <a:spcBef>
                <a:spcPts val="900"/>
              </a:spcBef>
            </a:pPr>
            <a:r>
              <a:rPr lang="pt-BR" noProof="0" dirty="0" smtClean="0"/>
              <a:t>Insira um subtítulo e/ou nome do cliente em até duas linhas</a:t>
            </a:r>
          </a:p>
        </p:txBody>
      </p:sp>
      <p:sp>
        <p:nvSpPr>
          <p:cNvPr id="13" name="Título"/>
          <p:cNvSpPr>
            <a:spLocks noGrp="1"/>
          </p:cNvSpPr>
          <p:nvPr>
            <p:ph type="ctrTitle" hasCustomPrompt="1"/>
          </p:nvPr>
        </p:nvSpPr>
        <p:spPr>
          <a:xfrm>
            <a:off x="576001" y="917933"/>
            <a:ext cx="3956864" cy="1241933"/>
          </a:xfrm>
          <a:prstGeom prst="rect">
            <a:avLst/>
          </a:prstGeom>
          <a:noFill/>
        </p:spPr>
        <p:txBody>
          <a:bodyPr lIns="0" tIns="0" rIns="0" bIns="0" anchor="b"/>
          <a:lstStyle>
            <a:lvl1pPr>
              <a:defRPr lang="pt-BR" sz="2800" i="1" noProof="0" dirty="0">
                <a:latin typeface="Georgia" pitchFamily="18" charset="0"/>
              </a:defRPr>
            </a:lvl1pPr>
          </a:lstStyle>
          <a:p>
            <a:pPr marL="0" lvl="0">
              <a:lnSpc>
                <a:spcPts val="3000"/>
              </a:lnSpc>
              <a:spcBef>
                <a:spcPts val="1400"/>
              </a:spcBef>
            </a:pPr>
            <a:r>
              <a:rPr lang="pt-BR" noProof="0" dirty="0" smtClean="0"/>
              <a:t>Insira o título do projeto</a:t>
            </a:r>
            <a:br>
              <a:rPr lang="pt-BR" noProof="0" dirty="0" smtClean="0"/>
            </a:br>
            <a:r>
              <a:rPr lang="pt-BR" noProof="0" dirty="0" smtClean="0"/>
              <a:t>em até duas linhas</a:t>
            </a:r>
            <a:endParaRPr lang="pt-BR" noProof="0" dirty="0"/>
          </a:p>
        </p:txBody>
      </p:sp>
      <p:sp>
        <p:nvSpPr>
          <p:cNvPr id="47" name="TextBox 46"/>
          <p:cNvSpPr txBox="1"/>
          <p:nvPr userDrawn="1"/>
        </p:nvSpPr>
        <p:spPr>
          <a:xfrm>
            <a:off x="-3174961" y="492746"/>
            <a:ext cx="3003150" cy="205653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5600"/>
              </a:lnSpc>
              <a:spcBef>
                <a:spcPts val="800"/>
              </a:spcBef>
            </a:pPr>
            <a:r>
              <a:rPr lang="en-US" sz="5600" dirty="0" smtClean="0">
                <a:solidFill>
                  <a:srgbClr val="4D4D4D"/>
                </a:solidFill>
                <a:latin typeface="Simplon Oi Headline"/>
                <a:cs typeface="Simplon Oi Headline"/>
              </a:rPr>
              <a:t>Título Simplon Oi 42pt</a:t>
            </a:r>
          </a:p>
        </p:txBody>
      </p:sp>
      <p:sp>
        <p:nvSpPr>
          <p:cNvPr id="48" name="TextBox 47"/>
          <p:cNvSpPr txBox="1"/>
          <p:nvPr userDrawn="1"/>
        </p:nvSpPr>
        <p:spPr>
          <a:xfrm>
            <a:off x="-3138083" y="2807473"/>
            <a:ext cx="2739264" cy="115562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2800"/>
              </a:lnSpc>
            </a:pPr>
            <a:r>
              <a:rPr lang="en-US" sz="28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SUBTÍTULOS</a:t>
            </a:r>
          </a:p>
          <a:p>
            <a:pPr>
              <a:lnSpc>
                <a:spcPts val="2800"/>
              </a:lnSpc>
            </a:pPr>
            <a:r>
              <a:rPr lang="en-US" sz="28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SIMPLON BP REGULAR 21PT</a:t>
            </a:r>
          </a:p>
        </p:txBody>
      </p:sp>
      <p:sp>
        <p:nvSpPr>
          <p:cNvPr id="49" name="TextBox 48"/>
          <p:cNvSpPr txBox="1"/>
          <p:nvPr userDrawn="1"/>
        </p:nvSpPr>
        <p:spPr>
          <a:xfrm>
            <a:off x="-3138083" y="4094616"/>
            <a:ext cx="2739264" cy="26832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1400"/>
              </a:lnSpc>
            </a:pPr>
            <a:r>
              <a:rPr lang="en-US" sz="14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Textos Simplon BP Regular 14pt</a:t>
            </a:r>
          </a:p>
        </p:txBody>
      </p:sp>
      <p:pic>
        <p:nvPicPr>
          <p:cNvPr id="32" name="Picture 3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324900" y="133583"/>
            <a:ext cx="710468" cy="507477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324900" y="677655"/>
            <a:ext cx="710468" cy="507477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324900" y="1223910"/>
            <a:ext cx="710468" cy="507477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9324900" y="1763616"/>
            <a:ext cx="710468" cy="507477"/>
          </a:xfrm>
          <a:prstGeom prst="rect">
            <a:avLst/>
          </a:prstGeom>
          <a:solidFill>
            <a:srgbClr val="4D4D4D"/>
          </a:solidFill>
        </p:spPr>
      </p:pic>
      <p:sp>
        <p:nvSpPr>
          <p:cNvPr id="36" name="Rectangle 35"/>
          <p:cNvSpPr/>
          <p:nvPr userDrawn="1"/>
        </p:nvSpPr>
        <p:spPr>
          <a:xfrm>
            <a:off x="10035368" y="130843"/>
            <a:ext cx="88663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2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L</a:t>
            </a:r>
            <a:r>
              <a:rPr lang="hr-HR" sz="12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aranja</a:t>
            </a:r>
          </a:p>
          <a:p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r>
              <a:rPr lang="en-US" sz="12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Magenta</a:t>
            </a:r>
          </a:p>
          <a:p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r>
              <a:rPr lang="en-US" sz="12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Aqua</a:t>
            </a:r>
          </a:p>
          <a:p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r>
              <a:rPr lang="en-US" sz="12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Cinza</a:t>
            </a:r>
            <a:endParaRPr lang="hr-HR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</p:txBody>
      </p:sp>
      <p:sp>
        <p:nvSpPr>
          <p:cNvPr id="37" name="Rectangle 36"/>
          <p:cNvSpPr/>
          <p:nvPr userDrawn="1"/>
        </p:nvSpPr>
        <p:spPr>
          <a:xfrm>
            <a:off x="10043896" y="907308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 smtClean="0">
                <a:solidFill>
                  <a:srgbClr val="BD3E96"/>
                </a:solidFill>
                <a:latin typeface="Simplon BP Regular"/>
                <a:cs typeface="Simplon BP Regular"/>
              </a:rPr>
              <a:t>R 185  G 65  B 140</a:t>
            </a:r>
            <a:endParaRPr lang="en-US" sz="1200" dirty="0">
              <a:solidFill>
                <a:srgbClr val="BD3E96"/>
              </a:solidFill>
              <a:latin typeface="Simplon BP Regular"/>
              <a:cs typeface="Simplon BP Regular"/>
            </a:endParaRPr>
          </a:p>
        </p:txBody>
      </p:sp>
      <p:sp>
        <p:nvSpPr>
          <p:cNvPr id="38" name="Rectangle 37"/>
          <p:cNvSpPr/>
          <p:nvPr userDrawn="1"/>
        </p:nvSpPr>
        <p:spPr>
          <a:xfrm>
            <a:off x="10043896" y="360487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US" sz="1200" dirty="0" smtClean="0">
                <a:solidFill>
                  <a:srgbClr val="F99D1C"/>
                </a:solidFill>
                <a:latin typeface="Simplon BP Regular"/>
                <a:cs typeface="Simplon BP Regular"/>
              </a:rPr>
              <a:t>R 255  G 168  B 0</a:t>
            </a:r>
            <a:endParaRPr lang="en-US" sz="1200" dirty="0">
              <a:solidFill>
                <a:srgbClr val="F99D1C"/>
              </a:solidFill>
              <a:latin typeface="Simplon BP Regular"/>
              <a:cs typeface="Simplon BP Regular"/>
            </a:endParaRPr>
          </a:p>
        </p:txBody>
      </p:sp>
      <p:sp>
        <p:nvSpPr>
          <p:cNvPr id="39" name="Rectangle 38"/>
          <p:cNvSpPr/>
          <p:nvPr userDrawn="1"/>
        </p:nvSpPr>
        <p:spPr>
          <a:xfrm>
            <a:off x="10043896" y="1418688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 smtClean="0">
                <a:solidFill>
                  <a:srgbClr val="00AAAD"/>
                </a:solidFill>
                <a:latin typeface="Simplon BP Regular"/>
                <a:cs typeface="Simplon BP Regular"/>
              </a:rPr>
              <a:t>R 0  G 165  B 150</a:t>
            </a:r>
            <a:endParaRPr lang="en-US" sz="1200" dirty="0">
              <a:solidFill>
                <a:srgbClr val="00AAAD"/>
              </a:solidFill>
              <a:latin typeface="Simplon BP Regular"/>
              <a:cs typeface="Simplon BP Regular"/>
            </a:endParaRPr>
          </a:p>
        </p:txBody>
      </p:sp>
      <p:sp>
        <p:nvSpPr>
          <p:cNvPr id="40" name="Rectangle 39"/>
          <p:cNvSpPr/>
          <p:nvPr userDrawn="1"/>
        </p:nvSpPr>
        <p:spPr>
          <a:xfrm>
            <a:off x="10043896" y="1973319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 smtClean="0">
                <a:solidFill>
                  <a:srgbClr val="333333"/>
                </a:solidFill>
                <a:latin typeface="Simplon BP Regular"/>
                <a:cs typeface="Simplon BP Regular"/>
              </a:rPr>
              <a:t>R 77  G 77  B 77</a:t>
            </a:r>
            <a:endParaRPr lang="en-US" sz="1200" dirty="0">
              <a:solidFill>
                <a:srgbClr val="333333"/>
              </a:solidFill>
              <a:latin typeface="Simplon BP Regular"/>
              <a:cs typeface="Simplon BP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7639661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Cap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uias H"/>
          <p:cNvGrpSpPr/>
          <p:nvPr userDrawn="1"/>
        </p:nvGrpSpPr>
        <p:grpSpPr>
          <a:xfrm>
            <a:off x="-45868" y="323999"/>
            <a:ext cx="33137" cy="4499598"/>
            <a:chOff x="-45868" y="323999"/>
            <a:chExt cx="33137" cy="4499598"/>
          </a:xfrm>
        </p:grpSpPr>
        <p:sp>
          <p:nvSpPr>
            <p:cNvPr id="52" name="Rectangle 51"/>
            <p:cNvSpPr/>
            <p:nvPr userDrawn="1"/>
          </p:nvSpPr>
          <p:spPr>
            <a:xfrm>
              <a:off x="-45868" y="323999"/>
              <a:ext cx="33137" cy="50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ts val="2000"/>
                </a:lnSpc>
                <a:spcBef>
                  <a:spcPts val="900"/>
                </a:spcBef>
              </a:pPr>
              <a:endParaRPr lang="en-US" i="1" dirty="0">
                <a:solidFill>
                  <a:prstClr val="white"/>
                </a:solidFill>
              </a:endParaRPr>
            </a:p>
          </p:txBody>
        </p:sp>
        <p:sp>
          <p:nvSpPr>
            <p:cNvPr id="77" name="Rectangle 76"/>
            <p:cNvSpPr/>
            <p:nvPr userDrawn="1"/>
          </p:nvSpPr>
          <p:spPr>
            <a:xfrm>
              <a:off x="-45868" y="917932"/>
              <a:ext cx="33137" cy="57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ts val="2000"/>
                </a:lnSpc>
                <a:spcBef>
                  <a:spcPts val="900"/>
                </a:spcBef>
              </a:pPr>
              <a:endParaRPr lang="en-US" i="1" dirty="0">
                <a:solidFill>
                  <a:prstClr val="white"/>
                </a:solidFill>
              </a:endParaRPr>
            </a:p>
          </p:txBody>
        </p:sp>
        <p:sp>
          <p:nvSpPr>
            <p:cNvPr id="78" name="Rectangle 77"/>
            <p:cNvSpPr/>
            <p:nvPr userDrawn="1"/>
          </p:nvSpPr>
          <p:spPr>
            <a:xfrm>
              <a:off x="-45868" y="1583865"/>
              <a:ext cx="33137" cy="57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ts val="2000"/>
                </a:lnSpc>
                <a:spcBef>
                  <a:spcPts val="900"/>
                </a:spcBef>
              </a:pPr>
              <a:endParaRPr lang="en-US" i="1" dirty="0">
                <a:solidFill>
                  <a:prstClr val="white"/>
                </a:solidFill>
              </a:endParaRPr>
            </a:p>
          </p:txBody>
        </p:sp>
        <p:sp>
          <p:nvSpPr>
            <p:cNvPr id="79" name="Rectangle 78"/>
            <p:cNvSpPr/>
            <p:nvPr userDrawn="1"/>
          </p:nvSpPr>
          <p:spPr>
            <a:xfrm>
              <a:off x="-45868" y="2249798"/>
              <a:ext cx="33137" cy="57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ts val="2000"/>
                </a:lnSpc>
                <a:spcBef>
                  <a:spcPts val="900"/>
                </a:spcBef>
              </a:pPr>
              <a:endParaRPr lang="en-US" i="1" dirty="0">
                <a:solidFill>
                  <a:prstClr val="white"/>
                </a:solidFill>
              </a:endParaRPr>
            </a:p>
          </p:txBody>
        </p:sp>
        <p:sp>
          <p:nvSpPr>
            <p:cNvPr id="80" name="Rectangle 79"/>
            <p:cNvSpPr/>
            <p:nvPr userDrawn="1"/>
          </p:nvSpPr>
          <p:spPr>
            <a:xfrm>
              <a:off x="-45868" y="2915731"/>
              <a:ext cx="33137" cy="57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ts val="2000"/>
                </a:lnSpc>
                <a:spcBef>
                  <a:spcPts val="900"/>
                </a:spcBef>
              </a:pPr>
              <a:endParaRPr lang="en-US" i="1" dirty="0">
                <a:solidFill>
                  <a:prstClr val="white"/>
                </a:solidFill>
              </a:endParaRPr>
            </a:p>
          </p:txBody>
        </p:sp>
        <p:sp>
          <p:nvSpPr>
            <p:cNvPr id="81" name="Rectangle 80"/>
            <p:cNvSpPr/>
            <p:nvPr userDrawn="1"/>
          </p:nvSpPr>
          <p:spPr>
            <a:xfrm>
              <a:off x="-45868" y="3581664"/>
              <a:ext cx="33137" cy="57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ts val="2000"/>
                </a:lnSpc>
                <a:spcBef>
                  <a:spcPts val="900"/>
                </a:spcBef>
              </a:pPr>
              <a:endParaRPr lang="en-US" i="1" dirty="0">
                <a:solidFill>
                  <a:prstClr val="white"/>
                </a:solidFill>
              </a:endParaRPr>
            </a:p>
          </p:txBody>
        </p:sp>
        <p:sp>
          <p:nvSpPr>
            <p:cNvPr id="84" name="Rectangle 83"/>
            <p:cNvSpPr/>
            <p:nvPr userDrawn="1"/>
          </p:nvSpPr>
          <p:spPr>
            <a:xfrm flipV="1">
              <a:off x="-45868" y="4247597"/>
              <a:ext cx="33137" cy="57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ts val="2000"/>
                </a:lnSpc>
                <a:spcBef>
                  <a:spcPts val="900"/>
                </a:spcBef>
              </a:pPr>
              <a:endParaRPr lang="en-US" i="1" dirty="0">
                <a:solidFill>
                  <a:prstClr val="white"/>
                </a:solidFill>
              </a:endParaRPr>
            </a:p>
          </p:txBody>
        </p:sp>
        <p:sp>
          <p:nvSpPr>
            <p:cNvPr id="85" name="Rectangle 84"/>
            <p:cNvSpPr/>
            <p:nvPr userDrawn="1"/>
          </p:nvSpPr>
          <p:spPr>
            <a:xfrm flipV="1">
              <a:off x="-45868" y="4247597"/>
              <a:ext cx="33137" cy="505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ts val="2000"/>
                </a:lnSpc>
                <a:spcBef>
                  <a:spcPts val="900"/>
                </a:spcBef>
              </a:pPr>
              <a:endParaRPr lang="en-US" i="1" dirty="0">
                <a:solidFill>
                  <a:prstClr val="white"/>
                </a:solidFill>
              </a:endParaRPr>
            </a:p>
          </p:txBody>
        </p:sp>
      </p:grpSp>
      <p:sp>
        <p:nvSpPr>
          <p:cNvPr id="14" name="Data"/>
          <p:cNvSpPr>
            <a:spLocks noGrp="1"/>
          </p:cNvSpPr>
          <p:nvPr>
            <p:ph type="body" sz="quarter" idx="11" hasCustomPrompt="1"/>
          </p:nvPr>
        </p:nvSpPr>
        <p:spPr>
          <a:xfrm>
            <a:off x="578186" y="3585084"/>
            <a:ext cx="1257814" cy="284580"/>
          </a:xfrm>
          <a:prstGeom prst="rect">
            <a:avLst/>
          </a:prstGeom>
          <a:noFill/>
        </p:spPr>
        <p:txBody>
          <a:bodyPr vert="horz" lIns="0" tIns="0" rIns="0" bIns="0" rtlCol="0" anchor="t">
            <a:noAutofit/>
          </a:bodyPr>
          <a:lstStyle>
            <a:lvl1pPr>
              <a:lnSpc>
                <a:spcPts val="1400"/>
              </a:lnSpc>
              <a:spcBef>
                <a:spcPts val="600"/>
              </a:spcBef>
              <a:defRPr lang="en-US" sz="1000" dirty="0">
                <a:latin typeface="+mj-lt"/>
              </a:defRPr>
            </a:lvl1pPr>
          </a:lstStyle>
          <a:p>
            <a:pPr lvl="0">
              <a:spcAft>
                <a:spcPts val="0"/>
              </a:spcAft>
            </a:pPr>
            <a:r>
              <a:rPr lang="pt-BR" dirty="0" smtClean="0"/>
              <a:t>dd/mm/aa</a:t>
            </a:r>
            <a:endParaRPr lang="en-US" dirty="0"/>
          </a:p>
        </p:txBody>
      </p:sp>
      <p:sp>
        <p:nvSpPr>
          <p:cNvPr id="5" name="Subtítulo"/>
          <p:cNvSpPr>
            <a:spLocks noGrp="1"/>
          </p:cNvSpPr>
          <p:nvPr>
            <p:ph type="body" sz="quarter" idx="12" hasCustomPrompt="1"/>
          </p:nvPr>
        </p:nvSpPr>
        <p:spPr>
          <a:xfrm>
            <a:off x="576004" y="2249800"/>
            <a:ext cx="3956865" cy="575467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>
              <a:defRPr lang="pt-BR" sz="1800" baseline="0" noProof="0" smtClean="0"/>
            </a:lvl1pPr>
          </a:lstStyle>
          <a:p>
            <a:pPr lvl="0">
              <a:lnSpc>
                <a:spcPts val="2000"/>
              </a:lnSpc>
              <a:spcBef>
                <a:spcPts val="900"/>
              </a:spcBef>
            </a:pPr>
            <a:r>
              <a:rPr lang="pt-BR" noProof="0" dirty="0" smtClean="0"/>
              <a:t>Insira um subtítulo e/ou nome do cliente em até duas linhas</a:t>
            </a:r>
          </a:p>
        </p:txBody>
      </p:sp>
      <p:sp>
        <p:nvSpPr>
          <p:cNvPr id="13" name="Título"/>
          <p:cNvSpPr>
            <a:spLocks noGrp="1"/>
          </p:cNvSpPr>
          <p:nvPr>
            <p:ph type="ctrTitle" hasCustomPrompt="1"/>
          </p:nvPr>
        </p:nvSpPr>
        <p:spPr>
          <a:xfrm>
            <a:off x="576001" y="917933"/>
            <a:ext cx="3956864" cy="1241933"/>
          </a:xfrm>
          <a:prstGeom prst="rect">
            <a:avLst/>
          </a:prstGeom>
          <a:noFill/>
        </p:spPr>
        <p:txBody>
          <a:bodyPr lIns="0" tIns="0" rIns="0" bIns="0" anchor="b"/>
          <a:lstStyle>
            <a:lvl1pPr>
              <a:defRPr lang="pt-BR" sz="2800" i="1" noProof="0" dirty="0">
                <a:latin typeface="Georgia" pitchFamily="18" charset="0"/>
              </a:defRPr>
            </a:lvl1pPr>
          </a:lstStyle>
          <a:p>
            <a:pPr marL="0" lvl="0">
              <a:lnSpc>
                <a:spcPts val="3000"/>
              </a:lnSpc>
              <a:spcBef>
                <a:spcPts val="1400"/>
              </a:spcBef>
            </a:pPr>
            <a:r>
              <a:rPr lang="pt-BR" noProof="0" dirty="0" smtClean="0"/>
              <a:t>Insira o título do projeto</a:t>
            </a:r>
            <a:br>
              <a:rPr lang="pt-BR" noProof="0" dirty="0" smtClean="0"/>
            </a:br>
            <a:r>
              <a:rPr lang="pt-BR" noProof="0" dirty="0" smtClean="0"/>
              <a:t>em até duas linhas</a:t>
            </a:r>
            <a:endParaRPr lang="pt-BR" noProof="0" dirty="0"/>
          </a:p>
        </p:txBody>
      </p:sp>
      <p:sp>
        <p:nvSpPr>
          <p:cNvPr id="47" name="TextBox 46"/>
          <p:cNvSpPr txBox="1"/>
          <p:nvPr userDrawn="1"/>
        </p:nvSpPr>
        <p:spPr>
          <a:xfrm>
            <a:off x="-3174961" y="492746"/>
            <a:ext cx="3003150" cy="205653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5600"/>
              </a:lnSpc>
              <a:spcBef>
                <a:spcPts val="800"/>
              </a:spcBef>
            </a:pPr>
            <a:r>
              <a:rPr lang="en-US" sz="5600" dirty="0" smtClean="0">
                <a:solidFill>
                  <a:srgbClr val="4D4D4D"/>
                </a:solidFill>
                <a:latin typeface="Simplon Oi Headline"/>
                <a:cs typeface="Simplon Oi Headline"/>
              </a:rPr>
              <a:t>Título Simplon Oi 42pt</a:t>
            </a:r>
          </a:p>
        </p:txBody>
      </p:sp>
      <p:sp>
        <p:nvSpPr>
          <p:cNvPr id="48" name="TextBox 47"/>
          <p:cNvSpPr txBox="1"/>
          <p:nvPr userDrawn="1"/>
        </p:nvSpPr>
        <p:spPr>
          <a:xfrm>
            <a:off x="-3138083" y="2807473"/>
            <a:ext cx="2739264" cy="115562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2800"/>
              </a:lnSpc>
            </a:pPr>
            <a:r>
              <a:rPr lang="en-US" sz="28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SUBTÍTULOS</a:t>
            </a:r>
          </a:p>
          <a:p>
            <a:pPr>
              <a:lnSpc>
                <a:spcPts val="2800"/>
              </a:lnSpc>
            </a:pPr>
            <a:r>
              <a:rPr lang="en-US" sz="28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SIMPLON BP REGULAR 21PT</a:t>
            </a:r>
          </a:p>
        </p:txBody>
      </p:sp>
      <p:sp>
        <p:nvSpPr>
          <p:cNvPr id="49" name="TextBox 48"/>
          <p:cNvSpPr txBox="1"/>
          <p:nvPr userDrawn="1"/>
        </p:nvSpPr>
        <p:spPr>
          <a:xfrm>
            <a:off x="-3138083" y="4094616"/>
            <a:ext cx="2739264" cy="26832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1400"/>
              </a:lnSpc>
            </a:pPr>
            <a:r>
              <a:rPr lang="en-US" sz="14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Textos Simplon BP Regular 14pt</a:t>
            </a:r>
          </a:p>
        </p:txBody>
      </p:sp>
      <p:pic>
        <p:nvPicPr>
          <p:cNvPr id="32" name="Picture 3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324900" y="133583"/>
            <a:ext cx="710468" cy="507477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324900" y="677655"/>
            <a:ext cx="710468" cy="507477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324900" y="1223910"/>
            <a:ext cx="710468" cy="507477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9324900" y="1763616"/>
            <a:ext cx="710468" cy="507477"/>
          </a:xfrm>
          <a:prstGeom prst="rect">
            <a:avLst/>
          </a:prstGeom>
          <a:solidFill>
            <a:srgbClr val="4D4D4D"/>
          </a:solidFill>
        </p:spPr>
      </p:pic>
      <p:sp>
        <p:nvSpPr>
          <p:cNvPr id="36" name="Rectangle 35"/>
          <p:cNvSpPr/>
          <p:nvPr userDrawn="1"/>
        </p:nvSpPr>
        <p:spPr>
          <a:xfrm>
            <a:off x="10035368" y="130843"/>
            <a:ext cx="88663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2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L</a:t>
            </a:r>
            <a:r>
              <a:rPr lang="hr-HR" sz="12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aranja</a:t>
            </a:r>
          </a:p>
          <a:p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r>
              <a:rPr lang="en-US" sz="12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Magenta</a:t>
            </a:r>
          </a:p>
          <a:p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r>
              <a:rPr lang="en-US" sz="12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Aqua</a:t>
            </a:r>
          </a:p>
          <a:p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r>
              <a:rPr lang="en-US" sz="12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Cinza</a:t>
            </a:r>
            <a:endParaRPr lang="hr-HR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</p:txBody>
      </p:sp>
      <p:sp>
        <p:nvSpPr>
          <p:cNvPr id="37" name="Rectangle 36"/>
          <p:cNvSpPr/>
          <p:nvPr userDrawn="1"/>
        </p:nvSpPr>
        <p:spPr>
          <a:xfrm>
            <a:off x="10043896" y="907308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 smtClean="0">
                <a:solidFill>
                  <a:srgbClr val="BD3E96"/>
                </a:solidFill>
                <a:latin typeface="Simplon BP Regular"/>
                <a:cs typeface="Simplon BP Regular"/>
              </a:rPr>
              <a:t>R 185  G 65  B 140</a:t>
            </a:r>
            <a:endParaRPr lang="en-US" sz="1200" dirty="0">
              <a:solidFill>
                <a:srgbClr val="BD3E96"/>
              </a:solidFill>
              <a:latin typeface="Simplon BP Regular"/>
              <a:cs typeface="Simplon BP Regular"/>
            </a:endParaRPr>
          </a:p>
        </p:txBody>
      </p:sp>
      <p:sp>
        <p:nvSpPr>
          <p:cNvPr id="38" name="Rectangle 37"/>
          <p:cNvSpPr/>
          <p:nvPr userDrawn="1"/>
        </p:nvSpPr>
        <p:spPr>
          <a:xfrm>
            <a:off x="10043896" y="360487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US" sz="1200" dirty="0" smtClean="0">
                <a:solidFill>
                  <a:srgbClr val="F99D1C"/>
                </a:solidFill>
                <a:latin typeface="Simplon BP Regular"/>
                <a:cs typeface="Simplon BP Regular"/>
              </a:rPr>
              <a:t>R 255  G 168  B 0</a:t>
            </a:r>
            <a:endParaRPr lang="en-US" sz="1200" dirty="0">
              <a:solidFill>
                <a:srgbClr val="F99D1C"/>
              </a:solidFill>
              <a:latin typeface="Simplon BP Regular"/>
              <a:cs typeface="Simplon BP Regular"/>
            </a:endParaRPr>
          </a:p>
        </p:txBody>
      </p:sp>
      <p:sp>
        <p:nvSpPr>
          <p:cNvPr id="39" name="Rectangle 38"/>
          <p:cNvSpPr/>
          <p:nvPr userDrawn="1"/>
        </p:nvSpPr>
        <p:spPr>
          <a:xfrm>
            <a:off x="10043896" y="1418688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 smtClean="0">
                <a:solidFill>
                  <a:srgbClr val="00AAAD"/>
                </a:solidFill>
                <a:latin typeface="Simplon BP Regular"/>
                <a:cs typeface="Simplon BP Regular"/>
              </a:rPr>
              <a:t>R 0  G 165  B 150</a:t>
            </a:r>
            <a:endParaRPr lang="en-US" sz="1200" dirty="0">
              <a:solidFill>
                <a:srgbClr val="00AAAD"/>
              </a:solidFill>
              <a:latin typeface="Simplon BP Regular"/>
              <a:cs typeface="Simplon BP Regular"/>
            </a:endParaRPr>
          </a:p>
        </p:txBody>
      </p:sp>
      <p:sp>
        <p:nvSpPr>
          <p:cNvPr id="40" name="Rectangle 39"/>
          <p:cNvSpPr/>
          <p:nvPr userDrawn="1"/>
        </p:nvSpPr>
        <p:spPr>
          <a:xfrm>
            <a:off x="10043896" y="1973319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 smtClean="0">
                <a:solidFill>
                  <a:srgbClr val="333333"/>
                </a:solidFill>
                <a:latin typeface="Simplon BP Regular"/>
                <a:cs typeface="Simplon BP Regular"/>
              </a:rPr>
              <a:t>R 77  G 77  B 77</a:t>
            </a:r>
            <a:endParaRPr lang="en-US" sz="1200" dirty="0">
              <a:solidFill>
                <a:srgbClr val="333333"/>
              </a:solidFill>
              <a:latin typeface="Simplon BP Regular"/>
              <a:cs typeface="Simplon BP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6540913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808688" y="4866567"/>
            <a:ext cx="306000" cy="122400"/>
          </a:xfrm>
          <a:prstGeom prst="rect">
            <a:avLst/>
          </a:prstGeom>
        </p:spPr>
        <p:txBody>
          <a:bodyPr/>
          <a:lstStyle/>
          <a:p>
            <a:pPr algn="ctr"/>
            <a:fld id="{B2531E6E-6E7D-4785-BFDF-BAABB6C6AA33}" type="slidenum">
              <a:rPr lang="pt-BR" smtClean="0">
                <a:solidFill>
                  <a:prstClr val="black"/>
                </a:solidFill>
              </a:rPr>
              <a:pPr algn="ctr"/>
              <a:t>‹nº›</a:t>
            </a:fld>
            <a:endParaRPr lang="pt-BR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60921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5_Cap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uias H"/>
          <p:cNvGrpSpPr/>
          <p:nvPr userDrawn="1"/>
        </p:nvGrpSpPr>
        <p:grpSpPr>
          <a:xfrm>
            <a:off x="-45868" y="323999"/>
            <a:ext cx="33137" cy="4499598"/>
            <a:chOff x="-45868" y="323999"/>
            <a:chExt cx="33137" cy="4499598"/>
          </a:xfrm>
        </p:grpSpPr>
        <p:sp>
          <p:nvSpPr>
            <p:cNvPr id="52" name="Rectangle 51"/>
            <p:cNvSpPr/>
            <p:nvPr userDrawn="1"/>
          </p:nvSpPr>
          <p:spPr>
            <a:xfrm>
              <a:off x="-45868" y="323999"/>
              <a:ext cx="33137" cy="50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ts val="2000"/>
                </a:lnSpc>
                <a:spcBef>
                  <a:spcPts val="900"/>
                </a:spcBef>
              </a:pPr>
              <a:endParaRPr lang="en-US" i="1" dirty="0">
                <a:solidFill>
                  <a:prstClr val="white"/>
                </a:solidFill>
              </a:endParaRPr>
            </a:p>
          </p:txBody>
        </p:sp>
        <p:sp>
          <p:nvSpPr>
            <p:cNvPr id="77" name="Rectangle 76"/>
            <p:cNvSpPr/>
            <p:nvPr userDrawn="1"/>
          </p:nvSpPr>
          <p:spPr>
            <a:xfrm>
              <a:off x="-45868" y="917932"/>
              <a:ext cx="33137" cy="57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ts val="2000"/>
                </a:lnSpc>
                <a:spcBef>
                  <a:spcPts val="900"/>
                </a:spcBef>
              </a:pPr>
              <a:endParaRPr lang="en-US" i="1" dirty="0">
                <a:solidFill>
                  <a:prstClr val="white"/>
                </a:solidFill>
              </a:endParaRPr>
            </a:p>
          </p:txBody>
        </p:sp>
        <p:sp>
          <p:nvSpPr>
            <p:cNvPr id="78" name="Rectangle 77"/>
            <p:cNvSpPr/>
            <p:nvPr userDrawn="1"/>
          </p:nvSpPr>
          <p:spPr>
            <a:xfrm>
              <a:off x="-45868" y="1583865"/>
              <a:ext cx="33137" cy="57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ts val="2000"/>
                </a:lnSpc>
                <a:spcBef>
                  <a:spcPts val="900"/>
                </a:spcBef>
              </a:pPr>
              <a:endParaRPr lang="en-US" i="1" dirty="0">
                <a:solidFill>
                  <a:prstClr val="white"/>
                </a:solidFill>
              </a:endParaRPr>
            </a:p>
          </p:txBody>
        </p:sp>
        <p:sp>
          <p:nvSpPr>
            <p:cNvPr id="79" name="Rectangle 78"/>
            <p:cNvSpPr/>
            <p:nvPr userDrawn="1"/>
          </p:nvSpPr>
          <p:spPr>
            <a:xfrm>
              <a:off x="-45868" y="2249798"/>
              <a:ext cx="33137" cy="57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ts val="2000"/>
                </a:lnSpc>
                <a:spcBef>
                  <a:spcPts val="900"/>
                </a:spcBef>
              </a:pPr>
              <a:endParaRPr lang="en-US" i="1" dirty="0">
                <a:solidFill>
                  <a:prstClr val="white"/>
                </a:solidFill>
              </a:endParaRPr>
            </a:p>
          </p:txBody>
        </p:sp>
        <p:sp>
          <p:nvSpPr>
            <p:cNvPr id="80" name="Rectangle 79"/>
            <p:cNvSpPr/>
            <p:nvPr userDrawn="1"/>
          </p:nvSpPr>
          <p:spPr>
            <a:xfrm>
              <a:off x="-45868" y="2915731"/>
              <a:ext cx="33137" cy="57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ts val="2000"/>
                </a:lnSpc>
                <a:spcBef>
                  <a:spcPts val="900"/>
                </a:spcBef>
              </a:pPr>
              <a:endParaRPr lang="en-US" i="1" dirty="0">
                <a:solidFill>
                  <a:prstClr val="white"/>
                </a:solidFill>
              </a:endParaRPr>
            </a:p>
          </p:txBody>
        </p:sp>
        <p:sp>
          <p:nvSpPr>
            <p:cNvPr id="81" name="Rectangle 80"/>
            <p:cNvSpPr/>
            <p:nvPr userDrawn="1"/>
          </p:nvSpPr>
          <p:spPr>
            <a:xfrm>
              <a:off x="-45868" y="3581664"/>
              <a:ext cx="33137" cy="57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ts val="2000"/>
                </a:lnSpc>
                <a:spcBef>
                  <a:spcPts val="900"/>
                </a:spcBef>
              </a:pPr>
              <a:endParaRPr lang="en-US" i="1" dirty="0">
                <a:solidFill>
                  <a:prstClr val="white"/>
                </a:solidFill>
              </a:endParaRPr>
            </a:p>
          </p:txBody>
        </p:sp>
        <p:sp>
          <p:nvSpPr>
            <p:cNvPr id="84" name="Rectangle 83"/>
            <p:cNvSpPr/>
            <p:nvPr userDrawn="1"/>
          </p:nvSpPr>
          <p:spPr>
            <a:xfrm flipV="1">
              <a:off x="-45868" y="4247597"/>
              <a:ext cx="33137" cy="57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ts val="2000"/>
                </a:lnSpc>
                <a:spcBef>
                  <a:spcPts val="900"/>
                </a:spcBef>
              </a:pPr>
              <a:endParaRPr lang="en-US" i="1" dirty="0">
                <a:solidFill>
                  <a:prstClr val="white"/>
                </a:solidFill>
              </a:endParaRPr>
            </a:p>
          </p:txBody>
        </p:sp>
        <p:sp>
          <p:nvSpPr>
            <p:cNvPr id="85" name="Rectangle 84"/>
            <p:cNvSpPr/>
            <p:nvPr userDrawn="1"/>
          </p:nvSpPr>
          <p:spPr>
            <a:xfrm flipV="1">
              <a:off x="-45868" y="4247597"/>
              <a:ext cx="33137" cy="505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ts val="2000"/>
                </a:lnSpc>
                <a:spcBef>
                  <a:spcPts val="900"/>
                </a:spcBef>
              </a:pPr>
              <a:endParaRPr lang="en-US" i="1" dirty="0">
                <a:solidFill>
                  <a:prstClr val="white"/>
                </a:solidFill>
              </a:endParaRPr>
            </a:p>
          </p:txBody>
        </p:sp>
      </p:grpSp>
      <p:sp>
        <p:nvSpPr>
          <p:cNvPr id="14" name="Data"/>
          <p:cNvSpPr>
            <a:spLocks noGrp="1"/>
          </p:cNvSpPr>
          <p:nvPr>
            <p:ph type="body" sz="quarter" idx="11" hasCustomPrompt="1"/>
          </p:nvPr>
        </p:nvSpPr>
        <p:spPr>
          <a:xfrm>
            <a:off x="578186" y="3585084"/>
            <a:ext cx="1257814" cy="284580"/>
          </a:xfrm>
          <a:prstGeom prst="rect">
            <a:avLst/>
          </a:prstGeom>
          <a:noFill/>
        </p:spPr>
        <p:txBody>
          <a:bodyPr vert="horz" lIns="0" tIns="0" rIns="0" bIns="0" rtlCol="0" anchor="t">
            <a:noAutofit/>
          </a:bodyPr>
          <a:lstStyle>
            <a:lvl1pPr>
              <a:lnSpc>
                <a:spcPts val="1400"/>
              </a:lnSpc>
              <a:spcBef>
                <a:spcPts val="600"/>
              </a:spcBef>
              <a:defRPr lang="en-US" sz="1000" dirty="0">
                <a:latin typeface="+mj-lt"/>
              </a:defRPr>
            </a:lvl1pPr>
          </a:lstStyle>
          <a:p>
            <a:pPr lvl="0">
              <a:spcAft>
                <a:spcPts val="0"/>
              </a:spcAft>
            </a:pPr>
            <a:r>
              <a:rPr lang="pt-BR" dirty="0" smtClean="0"/>
              <a:t>dd/mm/aa</a:t>
            </a:r>
            <a:endParaRPr lang="en-US" dirty="0"/>
          </a:p>
        </p:txBody>
      </p:sp>
      <p:sp>
        <p:nvSpPr>
          <p:cNvPr id="5" name="Subtítulo"/>
          <p:cNvSpPr>
            <a:spLocks noGrp="1"/>
          </p:cNvSpPr>
          <p:nvPr>
            <p:ph type="body" sz="quarter" idx="12" hasCustomPrompt="1"/>
          </p:nvPr>
        </p:nvSpPr>
        <p:spPr>
          <a:xfrm>
            <a:off x="576004" y="2249800"/>
            <a:ext cx="3956865" cy="575467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>
              <a:defRPr lang="pt-BR" sz="1800" baseline="0" noProof="0" smtClean="0"/>
            </a:lvl1pPr>
          </a:lstStyle>
          <a:p>
            <a:pPr lvl="0">
              <a:lnSpc>
                <a:spcPts val="2000"/>
              </a:lnSpc>
              <a:spcBef>
                <a:spcPts val="900"/>
              </a:spcBef>
            </a:pPr>
            <a:r>
              <a:rPr lang="pt-BR" noProof="0" dirty="0" smtClean="0"/>
              <a:t>Insira um subtítulo e/ou nome do cliente em até duas linhas</a:t>
            </a:r>
          </a:p>
        </p:txBody>
      </p:sp>
      <p:sp>
        <p:nvSpPr>
          <p:cNvPr id="13" name="Título"/>
          <p:cNvSpPr>
            <a:spLocks noGrp="1"/>
          </p:cNvSpPr>
          <p:nvPr>
            <p:ph type="ctrTitle" hasCustomPrompt="1"/>
          </p:nvPr>
        </p:nvSpPr>
        <p:spPr>
          <a:xfrm>
            <a:off x="576001" y="917933"/>
            <a:ext cx="3956864" cy="1241933"/>
          </a:xfrm>
          <a:prstGeom prst="rect">
            <a:avLst/>
          </a:prstGeom>
          <a:noFill/>
        </p:spPr>
        <p:txBody>
          <a:bodyPr lIns="0" tIns="0" rIns="0" bIns="0" anchor="b"/>
          <a:lstStyle>
            <a:lvl1pPr>
              <a:defRPr lang="pt-BR" sz="2800" i="1" noProof="0" dirty="0">
                <a:latin typeface="Georgia" pitchFamily="18" charset="0"/>
              </a:defRPr>
            </a:lvl1pPr>
          </a:lstStyle>
          <a:p>
            <a:pPr marL="0" lvl="0">
              <a:lnSpc>
                <a:spcPts val="3000"/>
              </a:lnSpc>
              <a:spcBef>
                <a:spcPts val="1400"/>
              </a:spcBef>
            </a:pPr>
            <a:r>
              <a:rPr lang="pt-BR" noProof="0" dirty="0" smtClean="0"/>
              <a:t>Insira o título do projeto</a:t>
            </a:r>
            <a:br>
              <a:rPr lang="pt-BR" noProof="0" dirty="0" smtClean="0"/>
            </a:br>
            <a:r>
              <a:rPr lang="pt-BR" noProof="0" dirty="0" smtClean="0"/>
              <a:t>em até duas linhas</a:t>
            </a:r>
            <a:endParaRPr lang="pt-BR" noProof="0" dirty="0"/>
          </a:p>
        </p:txBody>
      </p:sp>
      <p:sp>
        <p:nvSpPr>
          <p:cNvPr id="47" name="TextBox 46"/>
          <p:cNvSpPr txBox="1"/>
          <p:nvPr userDrawn="1"/>
        </p:nvSpPr>
        <p:spPr>
          <a:xfrm>
            <a:off x="-3174961" y="492746"/>
            <a:ext cx="3003150" cy="205653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5600"/>
              </a:lnSpc>
              <a:spcBef>
                <a:spcPts val="800"/>
              </a:spcBef>
            </a:pPr>
            <a:r>
              <a:rPr lang="en-US" sz="5600" dirty="0" smtClean="0">
                <a:solidFill>
                  <a:srgbClr val="4D4D4D"/>
                </a:solidFill>
                <a:latin typeface="Simplon Oi Headline"/>
                <a:cs typeface="Simplon Oi Headline"/>
              </a:rPr>
              <a:t>Título Simplon Oi 42pt</a:t>
            </a:r>
          </a:p>
        </p:txBody>
      </p:sp>
      <p:sp>
        <p:nvSpPr>
          <p:cNvPr id="48" name="TextBox 47"/>
          <p:cNvSpPr txBox="1"/>
          <p:nvPr userDrawn="1"/>
        </p:nvSpPr>
        <p:spPr>
          <a:xfrm>
            <a:off x="-3138083" y="2807473"/>
            <a:ext cx="2739264" cy="115562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2800"/>
              </a:lnSpc>
            </a:pPr>
            <a:r>
              <a:rPr lang="en-US" sz="28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SUBTÍTULOS</a:t>
            </a:r>
          </a:p>
          <a:p>
            <a:pPr>
              <a:lnSpc>
                <a:spcPts val="2800"/>
              </a:lnSpc>
            </a:pPr>
            <a:r>
              <a:rPr lang="en-US" sz="28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SIMPLON BP REGULAR 21PT</a:t>
            </a:r>
          </a:p>
        </p:txBody>
      </p:sp>
      <p:sp>
        <p:nvSpPr>
          <p:cNvPr id="49" name="TextBox 48"/>
          <p:cNvSpPr txBox="1"/>
          <p:nvPr userDrawn="1"/>
        </p:nvSpPr>
        <p:spPr>
          <a:xfrm>
            <a:off x="-3138083" y="4094616"/>
            <a:ext cx="2739264" cy="26832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1400"/>
              </a:lnSpc>
            </a:pPr>
            <a:r>
              <a:rPr lang="en-US" sz="14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Textos Simplon BP Regular 14pt</a:t>
            </a:r>
          </a:p>
        </p:txBody>
      </p:sp>
      <p:pic>
        <p:nvPicPr>
          <p:cNvPr id="32" name="Picture 3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324900" y="133583"/>
            <a:ext cx="710468" cy="507477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324900" y="677655"/>
            <a:ext cx="710468" cy="507477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324900" y="1223910"/>
            <a:ext cx="710468" cy="507477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9324900" y="1763616"/>
            <a:ext cx="710468" cy="507477"/>
          </a:xfrm>
          <a:prstGeom prst="rect">
            <a:avLst/>
          </a:prstGeom>
          <a:solidFill>
            <a:srgbClr val="4D4D4D"/>
          </a:solidFill>
        </p:spPr>
      </p:pic>
      <p:sp>
        <p:nvSpPr>
          <p:cNvPr id="36" name="Rectangle 35"/>
          <p:cNvSpPr/>
          <p:nvPr userDrawn="1"/>
        </p:nvSpPr>
        <p:spPr>
          <a:xfrm>
            <a:off x="10035368" y="130843"/>
            <a:ext cx="88663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2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L</a:t>
            </a:r>
            <a:r>
              <a:rPr lang="hr-HR" sz="12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aranja</a:t>
            </a:r>
          </a:p>
          <a:p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r>
              <a:rPr lang="en-US" sz="12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Magenta</a:t>
            </a:r>
          </a:p>
          <a:p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r>
              <a:rPr lang="en-US" sz="12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Aqua</a:t>
            </a:r>
          </a:p>
          <a:p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r>
              <a:rPr lang="en-US" sz="12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Cinza</a:t>
            </a:r>
            <a:endParaRPr lang="hr-HR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</p:txBody>
      </p:sp>
      <p:sp>
        <p:nvSpPr>
          <p:cNvPr id="37" name="Rectangle 36"/>
          <p:cNvSpPr/>
          <p:nvPr userDrawn="1"/>
        </p:nvSpPr>
        <p:spPr>
          <a:xfrm>
            <a:off x="10043896" y="907308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 smtClean="0">
                <a:solidFill>
                  <a:srgbClr val="BD3E96"/>
                </a:solidFill>
                <a:latin typeface="Simplon BP Regular"/>
                <a:cs typeface="Simplon BP Regular"/>
              </a:rPr>
              <a:t>R 185  G 65  B 140</a:t>
            </a:r>
            <a:endParaRPr lang="en-US" sz="1200" dirty="0">
              <a:solidFill>
                <a:srgbClr val="BD3E96"/>
              </a:solidFill>
              <a:latin typeface="Simplon BP Regular"/>
              <a:cs typeface="Simplon BP Regular"/>
            </a:endParaRPr>
          </a:p>
        </p:txBody>
      </p:sp>
      <p:sp>
        <p:nvSpPr>
          <p:cNvPr id="38" name="Rectangle 37"/>
          <p:cNvSpPr/>
          <p:nvPr userDrawn="1"/>
        </p:nvSpPr>
        <p:spPr>
          <a:xfrm>
            <a:off x="10043896" y="360487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US" sz="1200" dirty="0" smtClean="0">
                <a:solidFill>
                  <a:srgbClr val="F99D1C"/>
                </a:solidFill>
                <a:latin typeface="Simplon BP Regular"/>
                <a:cs typeface="Simplon BP Regular"/>
              </a:rPr>
              <a:t>R 255  G 168  B 0</a:t>
            </a:r>
            <a:endParaRPr lang="en-US" sz="1200" dirty="0">
              <a:solidFill>
                <a:srgbClr val="F99D1C"/>
              </a:solidFill>
              <a:latin typeface="Simplon BP Regular"/>
              <a:cs typeface="Simplon BP Regular"/>
            </a:endParaRPr>
          </a:p>
        </p:txBody>
      </p:sp>
      <p:sp>
        <p:nvSpPr>
          <p:cNvPr id="39" name="Rectangle 38"/>
          <p:cNvSpPr/>
          <p:nvPr userDrawn="1"/>
        </p:nvSpPr>
        <p:spPr>
          <a:xfrm>
            <a:off x="10043896" y="1418688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 smtClean="0">
                <a:solidFill>
                  <a:srgbClr val="00AAAD"/>
                </a:solidFill>
                <a:latin typeface="Simplon BP Regular"/>
                <a:cs typeface="Simplon BP Regular"/>
              </a:rPr>
              <a:t>R 0  G 165  B 150</a:t>
            </a:r>
            <a:endParaRPr lang="en-US" sz="1200" dirty="0">
              <a:solidFill>
                <a:srgbClr val="00AAAD"/>
              </a:solidFill>
              <a:latin typeface="Simplon BP Regular"/>
              <a:cs typeface="Simplon BP Regular"/>
            </a:endParaRPr>
          </a:p>
        </p:txBody>
      </p:sp>
      <p:sp>
        <p:nvSpPr>
          <p:cNvPr id="40" name="Rectangle 39"/>
          <p:cNvSpPr/>
          <p:nvPr userDrawn="1"/>
        </p:nvSpPr>
        <p:spPr>
          <a:xfrm>
            <a:off x="10043896" y="1973319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 smtClean="0">
                <a:solidFill>
                  <a:srgbClr val="333333"/>
                </a:solidFill>
                <a:latin typeface="Simplon BP Regular"/>
                <a:cs typeface="Simplon BP Regular"/>
              </a:rPr>
              <a:t>R 77  G 77  B 77</a:t>
            </a:r>
            <a:endParaRPr lang="en-US" sz="1200" dirty="0">
              <a:solidFill>
                <a:srgbClr val="333333"/>
              </a:solidFill>
              <a:latin typeface="Simplon BP Regular"/>
              <a:cs typeface="Simplon BP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0163759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5274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pt-BR" sz="4200" b="1" i="0">
                <a:solidFill>
                  <a:srgbClr val="00CEFF"/>
                </a:solidFill>
                <a:latin typeface="Simplon Oi Headline" pitchFamily="2" charset="0"/>
                <a:ea typeface="+mn-ea"/>
                <a:cs typeface="Arial" pitchFamily="34" charset="0"/>
              </a:defRPr>
            </a:lvl1pPr>
          </a:lstStyle>
          <a:p>
            <a:pPr lvl="0" defTabSz="457200" fontAlgn="base">
              <a:spcAft>
                <a:spcPct val="0"/>
              </a:spcAft>
            </a:pPr>
            <a:r>
              <a:rPr lang="pt-BR" dirty="0" smtClean="0"/>
              <a:t>Clique para editar o título mestre</a:t>
            </a:r>
            <a:endParaRPr lang="pt-BR" dirty="0"/>
          </a:p>
        </p:txBody>
      </p:sp>
      <p:sp>
        <p:nvSpPr>
          <p:cNvPr id="8" name="Footer Placeholder 9"/>
          <p:cNvSpPr txBox="1">
            <a:spLocks/>
          </p:cNvSpPr>
          <p:nvPr/>
        </p:nvSpPr>
        <p:spPr>
          <a:xfrm>
            <a:off x="6235700" y="4876801"/>
            <a:ext cx="2447925" cy="273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fontAlgn="auto" latinLnBrk="0" hangingPunct="1">
              <a:spcBef>
                <a:spcPts val="0"/>
              </a:spcBef>
              <a:spcAft>
                <a:spcPts val="0"/>
              </a:spcAft>
              <a:defRPr sz="800" kern="1200" smtClean="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pt-BR" dirty="0">
                <a:solidFill>
                  <a:prstClr val="black">
                    <a:tint val="75000"/>
                  </a:prstClr>
                </a:solidFill>
                <a:latin typeface="Simplon BP Regular" pitchFamily="2" charset="0"/>
                <a:cs typeface="Arial" panose="020B0604020202020204" pitchFamily="34" charset="0"/>
              </a:rPr>
              <a:t>MATERIAL CONFIDENCIAL  |  SLIDE Nº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4"/>
          </p:nvPr>
        </p:nvSpPr>
        <p:spPr>
          <a:xfrm>
            <a:off x="8683625" y="4849093"/>
            <a:ext cx="460375" cy="274638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800">
                <a:solidFill>
                  <a:srgbClr val="7F7F7F"/>
                </a:solidFill>
                <a:latin typeface="Simplon BP Regular" pitchFamily="2" charset="0"/>
              </a:defRPr>
            </a:lvl1pPr>
          </a:lstStyle>
          <a:p>
            <a:pPr>
              <a:defRPr/>
            </a:pPr>
            <a:fld id="{A7771DBD-8228-4A2B-96FC-7283B7EBB7ED}" type="slidenum">
              <a:rPr lang="en-US" altLang="pt-BR" smtClean="0"/>
              <a:pPr>
                <a:defRPr/>
              </a:pPr>
              <a:t>‹nº›</a:t>
            </a:fld>
            <a:endParaRPr lang="en-US" altLang="pt-BR" dirty="0"/>
          </a:p>
        </p:txBody>
      </p:sp>
    </p:spTree>
    <p:extLst>
      <p:ext uri="{BB962C8B-B14F-4D97-AF65-F5344CB8AC3E}">
        <p14:creationId xmlns:p14="http://schemas.microsoft.com/office/powerpoint/2010/main" val="15750971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Oi Capa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285713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Oi Capa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FF00"/>
                </a:solidFill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261474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Oi Capa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FF00"/>
                </a:solidFill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493635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Oi Capa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FF00"/>
                </a:solidFill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63547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Oi Capa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CEFF"/>
                </a:solidFill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641383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Oi Capa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EA288C"/>
                </a:solidFill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258961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Oi Capa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6D00"/>
                </a:solidFill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081403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Oi Capa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A02BFF"/>
                </a:solidFill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535039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i Indi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FF6D00"/>
                </a:solidFill>
              </a:defRPr>
            </a:lvl1pPr>
          </a:lstStyle>
          <a:p>
            <a:r>
              <a:rPr lang="pt-PT" dirty="0" smtClean="0"/>
              <a:t>Índice</a:t>
            </a:r>
            <a:endParaRPr lang="en-US" dirty="0"/>
          </a:p>
        </p:txBody>
      </p:sp>
      <p:sp>
        <p:nvSpPr>
          <p:cNvPr id="10" name="Title 22"/>
          <p:cNvSpPr txBox="1">
            <a:spLocks/>
          </p:cNvSpPr>
          <p:nvPr userDrawn="1"/>
        </p:nvSpPr>
        <p:spPr>
          <a:xfrm>
            <a:off x="4811667" y="274639"/>
            <a:ext cx="3864021" cy="46473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/>
          <a:lstStyle>
            <a:lvl1pPr algn="l" defTabSz="457200" rtl="0" eaLnBrk="1" latinLnBrk="0" hangingPunct="1">
              <a:lnSpc>
                <a:spcPts val="6800"/>
              </a:lnSpc>
              <a:spcBef>
                <a:spcPts val="3300"/>
              </a:spcBef>
              <a:buNone/>
              <a:defRPr sz="6600" b="0" i="1" kern="1200" baseline="0">
                <a:solidFill>
                  <a:schemeClr val="tx1"/>
                </a:solidFill>
                <a:latin typeface="Georgia"/>
                <a:ea typeface="+mj-ea"/>
                <a:cs typeface="Georgia"/>
              </a:defRPr>
            </a:lvl1pPr>
          </a:lstStyle>
          <a:p>
            <a:pPr>
              <a:lnSpc>
                <a:spcPts val="4200"/>
              </a:lnSpc>
              <a:spcBef>
                <a:spcPts val="0"/>
              </a:spcBef>
            </a:pPr>
            <a:r>
              <a:rPr lang="pt-BR" sz="2100" i="0" dirty="0" smtClean="0">
                <a:solidFill>
                  <a:srgbClr val="FF6D00"/>
                </a:solidFill>
                <a:latin typeface="Simplon BP Bold"/>
                <a:cs typeface="Simplon BP Bold"/>
              </a:rPr>
              <a:t>SUMÁRIO EXECUTIVO</a:t>
            </a:r>
            <a:endParaRPr lang="en-US" sz="2100" i="0" dirty="0">
              <a:solidFill>
                <a:srgbClr val="FF6D00"/>
              </a:solidFill>
              <a:latin typeface="Simplon BP Bold"/>
              <a:cs typeface="Simplon BP Bold"/>
            </a:endParaRP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2" hasCustomPrompt="1"/>
          </p:nvPr>
        </p:nvSpPr>
        <p:spPr>
          <a:xfrm>
            <a:off x="468313" y="1058863"/>
            <a:ext cx="3887787" cy="3180758"/>
          </a:xfrm>
        </p:spPr>
        <p:txBody>
          <a:bodyPr/>
          <a:lstStyle>
            <a:lvl1pPr marL="0" indent="0">
              <a:buNone/>
              <a:defRPr/>
            </a:lvl1pPr>
            <a:lvl2pPr marL="188912" indent="0">
              <a:buNone/>
              <a:defRPr/>
            </a:lvl2pPr>
            <a:lvl3pPr marL="365125" indent="0">
              <a:buNone/>
              <a:defRPr/>
            </a:lvl3pPr>
            <a:lvl4pPr marL="541337" indent="0">
              <a:buNone/>
              <a:defRPr/>
            </a:lvl4pPr>
            <a:lvl5pPr marL="717550" indent="0">
              <a:buNone/>
              <a:defRPr/>
            </a:lvl5pPr>
          </a:lstStyle>
          <a:p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Lorem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ipsum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dolor sit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amet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,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consectetuer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adipiscing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elit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,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sed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diam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nonummy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nibh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euismod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tincidunt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ut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laoreet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dolore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magna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aliquam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erat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volutpat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.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Ut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wisi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enim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ad minim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veniam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,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quis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nostrud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exerci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tation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ullamcorper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suscipit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lobortis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nisl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ut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aliquip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ex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ea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commodo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consequat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. </a:t>
            </a:r>
            <a:endParaRPr lang="en-US" sz="14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 hasCustomPrompt="1"/>
          </p:nvPr>
        </p:nvSpPr>
        <p:spPr>
          <a:xfrm>
            <a:off x="4811713" y="1058863"/>
            <a:ext cx="3863975" cy="3180758"/>
          </a:xfrm>
        </p:spPr>
        <p:txBody>
          <a:bodyPr/>
          <a:lstStyle>
            <a:lvl1pPr marL="0" indent="0">
              <a:buNone/>
              <a:defRPr sz="2100"/>
            </a:lvl1pPr>
            <a:lvl2pPr marL="188912" indent="0">
              <a:buNone/>
              <a:defRPr sz="2100"/>
            </a:lvl2pPr>
            <a:lvl3pPr marL="365125" indent="0">
              <a:buNone/>
              <a:defRPr sz="2100"/>
            </a:lvl3pPr>
            <a:lvl4pPr marL="541337" indent="0">
              <a:buNone/>
              <a:defRPr sz="2100"/>
            </a:lvl4pPr>
            <a:lvl5pPr marL="717550" indent="0">
              <a:buNone/>
              <a:defRPr sz="2100"/>
            </a:lvl5pPr>
          </a:lstStyle>
          <a:p>
            <a:pPr lvl="0"/>
            <a:r>
              <a:rPr lang="pt-PT" dirty="0" smtClean="0"/>
              <a:t>3. </a:t>
            </a:r>
            <a:r>
              <a:rPr lang="pt-PT" dirty="0" err="1" smtClean="0"/>
              <a:t>Impsum</a:t>
            </a:r>
            <a:r>
              <a:rPr lang="pt-PT" dirty="0" smtClean="0"/>
              <a:t> </a:t>
            </a:r>
            <a:r>
              <a:rPr lang="pt-PT" dirty="0" err="1" smtClean="0"/>
              <a:t>dolor</a:t>
            </a:r>
            <a:r>
              <a:rPr lang="pt-PT" dirty="0" smtClean="0"/>
              <a:t> </a:t>
            </a:r>
            <a:r>
              <a:rPr lang="pt-PT" dirty="0" err="1" smtClean="0"/>
              <a:t>sit</a:t>
            </a:r>
            <a:r>
              <a:rPr lang="pt-PT" dirty="0" smtClean="0"/>
              <a:t> </a:t>
            </a:r>
            <a:r>
              <a:rPr lang="pt-PT" dirty="0" err="1" smtClean="0"/>
              <a:t>amet</a:t>
            </a:r>
            <a:endParaRPr lang="pt-PT" dirty="0" smtClean="0"/>
          </a:p>
          <a:p>
            <a:pPr lvl="0"/>
            <a:r>
              <a:rPr lang="pt-PT" dirty="0" smtClean="0"/>
              <a:t>5. </a:t>
            </a:r>
            <a:r>
              <a:rPr lang="pt-PT" dirty="0" err="1" smtClean="0"/>
              <a:t>Dolor</a:t>
            </a:r>
            <a:r>
              <a:rPr lang="pt-PT" dirty="0" smtClean="0"/>
              <a:t> </a:t>
            </a:r>
            <a:r>
              <a:rPr lang="pt-PT" dirty="0" err="1" smtClean="0"/>
              <a:t>sit</a:t>
            </a:r>
            <a:r>
              <a:rPr lang="pt-PT" dirty="0" smtClean="0"/>
              <a:t> </a:t>
            </a:r>
            <a:r>
              <a:rPr lang="pt-PT" dirty="0" err="1" smtClean="0"/>
              <a:t>amet</a:t>
            </a:r>
            <a:endParaRPr lang="pt-PT" dirty="0" smtClean="0"/>
          </a:p>
          <a:p>
            <a:pPr lvl="0"/>
            <a:r>
              <a:rPr lang="pt-PT" dirty="0" smtClean="0"/>
              <a:t>10. </a:t>
            </a:r>
            <a:r>
              <a:rPr lang="pt-PT" dirty="0" err="1" smtClean="0"/>
              <a:t>Lorem</a:t>
            </a:r>
            <a:r>
              <a:rPr lang="pt-PT" dirty="0" smtClean="0"/>
              <a:t> </a:t>
            </a:r>
            <a:r>
              <a:rPr lang="pt-PT" dirty="0" err="1" smtClean="0"/>
              <a:t>ipsum</a:t>
            </a:r>
            <a:endParaRPr lang="pt-PT" dirty="0" smtClean="0"/>
          </a:p>
          <a:p>
            <a:pPr lvl="0"/>
            <a:r>
              <a:rPr lang="pt-PT" dirty="0" smtClean="0"/>
              <a:t>15. </a:t>
            </a:r>
            <a:r>
              <a:rPr lang="pt-PT" dirty="0" err="1" smtClean="0"/>
              <a:t>Ipsum</a:t>
            </a:r>
            <a:r>
              <a:rPr lang="pt-PT" dirty="0" smtClean="0"/>
              <a:t> </a:t>
            </a:r>
            <a:r>
              <a:rPr lang="pt-PT" dirty="0" err="1" smtClean="0"/>
              <a:t>dolor</a:t>
            </a:r>
            <a:r>
              <a:rPr lang="pt-PT" dirty="0" smtClean="0"/>
              <a:t> </a:t>
            </a:r>
            <a:r>
              <a:rPr lang="pt-PT" dirty="0" err="1" smtClean="0"/>
              <a:t>sit</a:t>
            </a:r>
            <a:r>
              <a:rPr lang="pt-PT" dirty="0" smtClean="0"/>
              <a:t> </a:t>
            </a:r>
            <a:r>
              <a:rPr lang="pt-PT" dirty="0" err="1" smtClean="0"/>
              <a:t>amet</a:t>
            </a:r>
            <a:r>
              <a:rPr lang="pt-PT" dirty="0" smtClean="0"/>
              <a:t> 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5"/>
          </p:nvPr>
        </p:nvSpPr>
        <p:spPr>
          <a:xfrm>
            <a:off x="457199" y="4876006"/>
            <a:ext cx="7787207" cy="215997"/>
          </a:xfrm>
          <a:prstGeom prst="rect">
            <a:avLst/>
          </a:prstGeom>
        </p:spPr>
        <p:txBody>
          <a:bodyPr/>
          <a:lstStyle/>
          <a:p>
            <a:r>
              <a:rPr lang="pt-BR" smtClean="0">
                <a:solidFill>
                  <a:srgbClr val="5F5F5F"/>
                </a:solidFill>
              </a:rPr>
              <a:t>MATERIAL CONFIDENCIAL  |  SLIDE Nº</a:t>
            </a:r>
            <a:endParaRPr lang="pt-BR" dirty="0">
              <a:solidFill>
                <a:srgbClr val="5F5F5F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6"/>
          </p:nvPr>
        </p:nvSpPr>
        <p:spPr>
          <a:xfrm>
            <a:off x="8244408" y="4876006"/>
            <a:ext cx="442392" cy="215997"/>
          </a:xfrm>
          <a:prstGeom prst="rect">
            <a:avLst/>
          </a:prstGeom>
        </p:spPr>
        <p:txBody>
          <a:bodyPr/>
          <a:lstStyle/>
          <a:p>
            <a:fld id="{74850952-3374-434C-8FC6-DE28F8CD25B0}" type="slidenum">
              <a:rPr lang="pt-BR" smtClean="0">
                <a:solidFill>
                  <a:srgbClr val="5F5F5F"/>
                </a:solidFill>
              </a:rPr>
              <a:pPr/>
              <a:t>‹nº›</a:t>
            </a:fld>
            <a:endParaRPr lang="pt-BR" dirty="0">
              <a:solidFill>
                <a:srgbClr val="5F5F5F"/>
              </a:solidFill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468312" y="4478746"/>
            <a:ext cx="2735536" cy="360040"/>
          </a:xfrm>
          <a:prstGeom prst="rect">
            <a:avLst/>
          </a:prstGeom>
          <a:noFill/>
        </p:spPr>
        <p:txBody>
          <a:bodyPr wrap="none" lIns="36000" tIns="36000" rIns="36000" bIns="36000" rtlCol="0" anchor="ctr" anchorCtr="0">
            <a:noAutofit/>
          </a:bodyPr>
          <a:lstStyle/>
          <a:p>
            <a:pPr>
              <a:lnSpc>
                <a:spcPts val="1800"/>
              </a:lnSpc>
            </a:pPr>
            <a:r>
              <a:rPr lang="pt-BR" sz="2100" dirty="0" smtClean="0">
                <a:solidFill>
                  <a:srgbClr val="FF6D00"/>
                </a:solidFill>
                <a:latin typeface="Simplon BP" charset="0"/>
                <a:ea typeface="Simplon BP" charset="0"/>
                <a:cs typeface="Simplon BP" charset="0"/>
              </a:rPr>
              <a:t>TOTAL DE SLIDES:</a:t>
            </a:r>
            <a:endParaRPr lang="en-US" sz="2100" dirty="0" smtClean="0">
              <a:solidFill>
                <a:srgbClr val="FF6D00"/>
              </a:solidFill>
              <a:latin typeface="Simplon BP" charset="0"/>
              <a:ea typeface="Simplon BP" charset="0"/>
              <a:cs typeface="Simplon BP" charset="0"/>
            </a:endParaRPr>
          </a:p>
        </p:txBody>
      </p:sp>
      <p:sp>
        <p:nvSpPr>
          <p:cNvPr id="13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2915618" y="4478746"/>
            <a:ext cx="576262" cy="360040"/>
          </a:xfrm>
          <a:noFill/>
        </p:spPr>
        <p:txBody>
          <a:bodyPr wrap="none" lIns="36000" tIns="36000" rIns="36000" bIns="36000" rtlCol="0" anchor="ctr" anchorCtr="0">
            <a:noAutofit/>
          </a:bodyPr>
          <a:lstStyle>
            <a:lvl1pPr marL="0" indent="0">
              <a:buNone/>
              <a:defRPr lang="en-US" sz="2100" dirty="0">
                <a:solidFill>
                  <a:srgbClr val="FF6D00"/>
                </a:solidFill>
                <a:latin typeface="Simplon BP" charset="0"/>
                <a:ea typeface="Simplon BP" charset="0"/>
                <a:cs typeface="Simplon BP" charset="0"/>
              </a:defRPr>
            </a:lvl1pPr>
          </a:lstStyle>
          <a:p>
            <a:pPr marL="0" lvl="0">
              <a:lnSpc>
                <a:spcPts val="1800"/>
              </a:lnSpc>
              <a:spcAft>
                <a:spcPts val="0"/>
              </a:spcAft>
            </a:pPr>
            <a:r>
              <a:rPr lang="pt-PT" dirty="0" smtClean="0"/>
              <a:t>##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58359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0_Cap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uias H"/>
          <p:cNvGrpSpPr/>
          <p:nvPr userDrawn="1"/>
        </p:nvGrpSpPr>
        <p:grpSpPr>
          <a:xfrm>
            <a:off x="-45868" y="323999"/>
            <a:ext cx="33137" cy="4499598"/>
            <a:chOff x="-45868" y="323999"/>
            <a:chExt cx="33137" cy="4499598"/>
          </a:xfrm>
        </p:grpSpPr>
        <p:sp>
          <p:nvSpPr>
            <p:cNvPr id="52" name="Rectangle 51"/>
            <p:cNvSpPr/>
            <p:nvPr userDrawn="1"/>
          </p:nvSpPr>
          <p:spPr>
            <a:xfrm>
              <a:off x="-45868" y="323999"/>
              <a:ext cx="33137" cy="50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ts val="2000"/>
                </a:lnSpc>
                <a:spcBef>
                  <a:spcPts val="900"/>
                </a:spcBef>
              </a:pPr>
              <a:endParaRPr lang="en-US" i="1" dirty="0">
                <a:solidFill>
                  <a:prstClr val="white"/>
                </a:solidFill>
              </a:endParaRPr>
            </a:p>
          </p:txBody>
        </p:sp>
        <p:sp>
          <p:nvSpPr>
            <p:cNvPr id="77" name="Rectangle 76"/>
            <p:cNvSpPr/>
            <p:nvPr userDrawn="1"/>
          </p:nvSpPr>
          <p:spPr>
            <a:xfrm>
              <a:off x="-45868" y="917932"/>
              <a:ext cx="33137" cy="57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ts val="2000"/>
                </a:lnSpc>
                <a:spcBef>
                  <a:spcPts val="900"/>
                </a:spcBef>
              </a:pPr>
              <a:endParaRPr lang="en-US" i="1" dirty="0">
                <a:solidFill>
                  <a:prstClr val="white"/>
                </a:solidFill>
              </a:endParaRPr>
            </a:p>
          </p:txBody>
        </p:sp>
        <p:sp>
          <p:nvSpPr>
            <p:cNvPr id="78" name="Rectangle 77"/>
            <p:cNvSpPr/>
            <p:nvPr userDrawn="1"/>
          </p:nvSpPr>
          <p:spPr>
            <a:xfrm>
              <a:off x="-45868" y="1583865"/>
              <a:ext cx="33137" cy="57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ts val="2000"/>
                </a:lnSpc>
                <a:spcBef>
                  <a:spcPts val="900"/>
                </a:spcBef>
              </a:pPr>
              <a:endParaRPr lang="en-US" i="1" dirty="0">
                <a:solidFill>
                  <a:prstClr val="white"/>
                </a:solidFill>
              </a:endParaRPr>
            </a:p>
          </p:txBody>
        </p:sp>
        <p:sp>
          <p:nvSpPr>
            <p:cNvPr id="79" name="Rectangle 78"/>
            <p:cNvSpPr/>
            <p:nvPr userDrawn="1"/>
          </p:nvSpPr>
          <p:spPr>
            <a:xfrm>
              <a:off x="-45868" y="2249798"/>
              <a:ext cx="33137" cy="57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ts val="2000"/>
                </a:lnSpc>
                <a:spcBef>
                  <a:spcPts val="900"/>
                </a:spcBef>
              </a:pPr>
              <a:endParaRPr lang="en-US" i="1" dirty="0">
                <a:solidFill>
                  <a:prstClr val="white"/>
                </a:solidFill>
              </a:endParaRPr>
            </a:p>
          </p:txBody>
        </p:sp>
        <p:sp>
          <p:nvSpPr>
            <p:cNvPr id="80" name="Rectangle 79"/>
            <p:cNvSpPr/>
            <p:nvPr userDrawn="1"/>
          </p:nvSpPr>
          <p:spPr>
            <a:xfrm>
              <a:off x="-45868" y="2915731"/>
              <a:ext cx="33137" cy="57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ts val="2000"/>
                </a:lnSpc>
                <a:spcBef>
                  <a:spcPts val="900"/>
                </a:spcBef>
              </a:pPr>
              <a:endParaRPr lang="en-US" i="1" dirty="0">
                <a:solidFill>
                  <a:prstClr val="white"/>
                </a:solidFill>
              </a:endParaRPr>
            </a:p>
          </p:txBody>
        </p:sp>
        <p:sp>
          <p:nvSpPr>
            <p:cNvPr id="81" name="Rectangle 80"/>
            <p:cNvSpPr/>
            <p:nvPr userDrawn="1"/>
          </p:nvSpPr>
          <p:spPr>
            <a:xfrm>
              <a:off x="-45868" y="3581664"/>
              <a:ext cx="33137" cy="57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ts val="2000"/>
                </a:lnSpc>
                <a:spcBef>
                  <a:spcPts val="900"/>
                </a:spcBef>
              </a:pPr>
              <a:endParaRPr lang="en-US" i="1" dirty="0">
                <a:solidFill>
                  <a:prstClr val="white"/>
                </a:solidFill>
              </a:endParaRPr>
            </a:p>
          </p:txBody>
        </p:sp>
        <p:sp>
          <p:nvSpPr>
            <p:cNvPr id="84" name="Rectangle 83"/>
            <p:cNvSpPr/>
            <p:nvPr userDrawn="1"/>
          </p:nvSpPr>
          <p:spPr>
            <a:xfrm flipV="1">
              <a:off x="-45868" y="4247597"/>
              <a:ext cx="33137" cy="57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ts val="2000"/>
                </a:lnSpc>
                <a:spcBef>
                  <a:spcPts val="900"/>
                </a:spcBef>
              </a:pPr>
              <a:endParaRPr lang="en-US" i="1" dirty="0">
                <a:solidFill>
                  <a:prstClr val="white"/>
                </a:solidFill>
              </a:endParaRPr>
            </a:p>
          </p:txBody>
        </p:sp>
        <p:sp>
          <p:nvSpPr>
            <p:cNvPr id="85" name="Rectangle 84"/>
            <p:cNvSpPr/>
            <p:nvPr userDrawn="1"/>
          </p:nvSpPr>
          <p:spPr>
            <a:xfrm flipV="1">
              <a:off x="-45868" y="4247597"/>
              <a:ext cx="33137" cy="505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ts val="2000"/>
                </a:lnSpc>
                <a:spcBef>
                  <a:spcPts val="900"/>
                </a:spcBef>
              </a:pPr>
              <a:endParaRPr lang="en-US" i="1" dirty="0">
                <a:solidFill>
                  <a:prstClr val="white"/>
                </a:solidFill>
              </a:endParaRPr>
            </a:p>
          </p:txBody>
        </p:sp>
      </p:grpSp>
      <p:sp>
        <p:nvSpPr>
          <p:cNvPr id="14" name="Data"/>
          <p:cNvSpPr>
            <a:spLocks noGrp="1"/>
          </p:cNvSpPr>
          <p:nvPr>
            <p:ph type="body" sz="quarter" idx="11" hasCustomPrompt="1"/>
          </p:nvPr>
        </p:nvSpPr>
        <p:spPr>
          <a:xfrm>
            <a:off x="578186" y="3585084"/>
            <a:ext cx="1257814" cy="284580"/>
          </a:xfrm>
          <a:prstGeom prst="rect">
            <a:avLst/>
          </a:prstGeom>
          <a:noFill/>
        </p:spPr>
        <p:txBody>
          <a:bodyPr vert="horz" lIns="0" tIns="0" rIns="0" bIns="0" rtlCol="0" anchor="t">
            <a:noAutofit/>
          </a:bodyPr>
          <a:lstStyle>
            <a:lvl1pPr>
              <a:lnSpc>
                <a:spcPts val="1400"/>
              </a:lnSpc>
              <a:spcBef>
                <a:spcPts val="600"/>
              </a:spcBef>
              <a:defRPr lang="en-US" sz="1000" dirty="0">
                <a:latin typeface="+mj-lt"/>
              </a:defRPr>
            </a:lvl1pPr>
          </a:lstStyle>
          <a:p>
            <a:pPr lvl="0">
              <a:spcAft>
                <a:spcPts val="0"/>
              </a:spcAft>
            </a:pPr>
            <a:r>
              <a:rPr lang="pt-BR" dirty="0" smtClean="0"/>
              <a:t>dd/mm/aa</a:t>
            </a:r>
            <a:endParaRPr lang="en-US" dirty="0"/>
          </a:p>
        </p:txBody>
      </p:sp>
      <p:sp>
        <p:nvSpPr>
          <p:cNvPr id="5" name="Subtítulo"/>
          <p:cNvSpPr>
            <a:spLocks noGrp="1"/>
          </p:cNvSpPr>
          <p:nvPr>
            <p:ph type="body" sz="quarter" idx="12" hasCustomPrompt="1"/>
          </p:nvPr>
        </p:nvSpPr>
        <p:spPr>
          <a:xfrm>
            <a:off x="576004" y="2249800"/>
            <a:ext cx="3956865" cy="575467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>
              <a:defRPr lang="pt-BR" sz="1800" baseline="0" noProof="0" smtClean="0"/>
            </a:lvl1pPr>
          </a:lstStyle>
          <a:p>
            <a:pPr lvl="0">
              <a:lnSpc>
                <a:spcPts val="2000"/>
              </a:lnSpc>
              <a:spcBef>
                <a:spcPts val="900"/>
              </a:spcBef>
            </a:pPr>
            <a:r>
              <a:rPr lang="pt-BR" noProof="0" dirty="0" smtClean="0"/>
              <a:t>Insira um subtítulo e/ou nome do cliente em até duas linhas</a:t>
            </a:r>
          </a:p>
        </p:txBody>
      </p:sp>
      <p:sp>
        <p:nvSpPr>
          <p:cNvPr id="13" name="Título"/>
          <p:cNvSpPr>
            <a:spLocks noGrp="1"/>
          </p:cNvSpPr>
          <p:nvPr>
            <p:ph type="ctrTitle" hasCustomPrompt="1"/>
          </p:nvPr>
        </p:nvSpPr>
        <p:spPr>
          <a:xfrm>
            <a:off x="576001" y="917933"/>
            <a:ext cx="3956864" cy="1241933"/>
          </a:xfrm>
          <a:prstGeom prst="rect">
            <a:avLst/>
          </a:prstGeom>
          <a:noFill/>
        </p:spPr>
        <p:txBody>
          <a:bodyPr lIns="0" tIns="0" rIns="0" bIns="0" anchor="b"/>
          <a:lstStyle>
            <a:lvl1pPr>
              <a:defRPr lang="pt-BR" sz="2800" i="1" noProof="0" dirty="0">
                <a:latin typeface="Georgia" pitchFamily="18" charset="0"/>
              </a:defRPr>
            </a:lvl1pPr>
          </a:lstStyle>
          <a:p>
            <a:pPr marL="0" lvl="0">
              <a:lnSpc>
                <a:spcPts val="3000"/>
              </a:lnSpc>
              <a:spcBef>
                <a:spcPts val="1400"/>
              </a:spcBef>
            </a:pPr>
            <a:r>
              <a:rPr lang="pt-BR" noProof="0" dirty="0" smtClean="0"/>
              <a:t>Insira o título do projeto</a:t>
            </a:r>
            <a:br>
              <a:rPr lang="pt-BR" noProof="0" dirty="0" smtClean="0"/>
            </a:br>
            <a:r>
              <a:rPr lang="pt-BR" noProof="0" dirty="0" smtClean="0"/>
              <a:t>em até duas linhas</a:t>
            </a:r>
            <a:endParaRPr lang="pt-BR" noProof="0" dirty="0"/>
          </a:p>
        </p:txBody>
      </p:sp>
      <p:sp>
        <p:nvSpPr>
          <p:cNvPr id="47" name="TextBox 46"/>
          <p:cNvSpPr txBox="1"/>
          <p:nvPr userDrawn="1"/>
        </p:nvSpPr>
        <p:spPr>
          <a:xfrm>
            <a:off x="-3174961" y="492746"/>
            <a:ext cx="3003150" cy="205653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5600"/>
              </a:lnSpc>
              <a:spcBef>
                <a:spcPts val="800"/>
              </a:spcBef>
            </a:pPr>
            <a:r>
              <a:rPr lang="en-US" sz="5600" dirty="0" smtClean="0">
                <a:solidFill>
                  <a:srgbClr val="4D4D4D"/>
                </a:solidFill>
                <a:latin typeface="Simplon Oi Headline"/>
                <a:cs typeface="Simplon Oi Headline"/>
              </a:rPr>
              <a:t>Título Simplon Oi 42pt</a:t>
            </a:r>
          </a:p>
        </p:txBody>
      </p:sp>
      <p:sp>
        <p:nvSpPr>
          <p:cNvPr id="48" name="TextBox 47"/>
          <p:cNvSpPr txBox="1"/>
          <p:nvPr userDrawn="1"/>
        </p:nvSpPr>
        <p:spPr>
          <a:xfrm>
            <a:off x="-3138083" y="2807473"/>
            <a:ext cx="2739264" cy="115562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2800"/>
              </a:lnSpc>
            </a:pPr>
            <a:r>
              <a:rPr lang="en-US" sz="28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SUBTÍTULOS</a:t>
            </a:r>
          </a:p>
          <a:p>
            <a:pPr>
              <a:lnSpc>
                <a:spcPts val="2800"/>
              </a:lnSpc>
            </a:pPr>
            <a:r>
              <a:rPr lang="en-US" sz="28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SIMPLON BP REGULAR 21PT</a:t>
            </a:r>
          </a:p>
        </p:txBody>
      </p:sp>
      <p:sp>
        <p:nvSpPr>
          <p:cNvPr id="49" name="TextBox 48"/>
          <p:cNvSpPr txBox="1"/>
          <p:nvPr userDrawn="1"/>
        </p:nvSpPr>
        <p:spPr>
          <a:xfrm>
            <a:off x="-3138083" y="4094616"/>
            <a:ext cx="2739264" cy="26832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1400"/>
              </a:lnSpc>
            </a:pPr>
            <a:r>
              <a:rPr lang="en-US" sz="14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Textos Simplon BP Regular 14pt</a:t>
            </a:r>
          </a:p>
        </p:txBody>
      </p:sp>
      <p:pic>
        <p:nvPicPr>
          <p:cNvPr id="32" name="Picture 3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324900" y="133583"/>
            <a:ext cx="710468" cy="507477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324900" y="677655"/>
            <a:ext cx="710468" cy="507477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324900" y="1223910"/>
            <a:ext cx="710468" cy="507477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9324900" y="1763616"/>
            <a:ext cx="710468" cy="507477"/>
          </a:xfrm>
          <a:prstGeom prst="rect">
            <a:avLst/>
          </a:prstGeom>
          <a:solidFill>
            <a:srgbClr val="4D4D4D"/>
          </a:solidFill>
        </p:spPr>
      </p:pic>
      <p:sp>
        <p:nvSpPr>
          <p:cNvPr id="36" name="Rectangle 35"/>
          <p:cNvSpPr/>
          <p:nvPr userDrawn="1"/>
        </p:nvSpPr>
        <p:spPr>
          <a:xfrm>
            <a:off x="10035368" y="130843"/>
            <a:ext cx="88663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2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L</a:t>
            </a:r>
            <a:r>
              <a:rPr lang="hr-HR" sz="12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aranja</a:t>
            </a:r>
          </a:p>
          <a:p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r>
              <a:rPr lang="en-US" sz="12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Magenta</a:t>
            </a:r>
          </a:p>
          <a:p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r>
              <a:rPr lang="en-US" sz="12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Aqua</a:t>
            </a:r>
          </a:p>
          <a:p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r>
              <a:rPr lang="en-US" sz="12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Cinza</a:t>
            </a:r>
            <a:endParaRPr lang="hr-HR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</p:txBody>
      </p:sp>
      <p:sp>
        <p:nvSpPr>
          <p:cNvPr id="37" name="Rectangle 36"/>
          <p:cNvSpPr/>
          <p:nvPr userDrawn="1"/>
        </p:nvSpPr>
        <p:spPr>
          <a:xfrm>
            <a:off x="10043896" y="907308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 smtClean="0">
                <a:solidFill>
                  <a:srgbClr val="BD3E96"/>
                </a:solidFill>
                <a:latin typeface="Simplon BP Regular"/>
                <a:cs typeface="Simplon BP Regular"/>
              </a:rPr>
              <a:t>R 185  G 65  B 140</a:t>
            </a:r>
            <a:endParaRPr lang="en-US" sz="1200" dirty="0">
              <a:solidFill>
                <a:srgbClr val="BD3E96"/>
              </a:solidFill>
              <a:latin typeface="Simplon BP Regular"/>
              <a:cs typeface="Simplon BP Regular"/>
            </a:endParaRPr>
          </a:p>
        </p:txBody>
      </p:sp>
      <p:sp>
        <p:nvSpPr>
          <p:cNvPr id="38" name="Rectangle 37"/>
          <p:cNvSpPr/>
          <p:nvPr userDrawn="1"/>
        </p:nvSpPr>
        <p:spPr>
          <a:xfrm>
            <a:off x="10043896" y="360487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US" sz="1200" dirty="0" smtClean="0">
                <a:solidFill>
                  <a:srgbClr val="F99D1C"/>
                </a:solidFill>
                <a:latin typeface="Simplon BP Regular"/>
                <a:cs typeface="Simplon BP Regular"/>
              </a:rPr>
              <a:t>R 255  G 168  B 0</a:t>
            </a:r>
            <a:endParaRPr lang="en-US" sz="1200" dirty="0">
              <a:solidFill>
                <a:srgbClr val="F99D1C"/>
              </a:solidFill>
              <a:latin typeface="Simplon BP Regular"/>
              <a:cs typeface="Simplon BP Regular"/>
            </a:endParaRPr>
          </a:p>
        </p:txBody>
      </p:sp>
      <p:sp>
        <p:nvSpPr>
          <p:cNvPr id="39" name="Rectangle 38"/>
          <p:cNvSpPr/>
          <p:nvPr userDrawn="1"/>
        </p:nvSpPr>
        <p:spPr>
          <a:xfrm>
            <a:off x="10043896" y="1418688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 smtClean="0">
                <a:solidFill>
                  <a:srgbClr val="00AAAD"/>
                </a:solidFill>
                <a:latin typeface="Simplon BP Regular"/>
                <a:cs typeface="Simplon BP Regular"/>
              </a:rPr>
              <a:t>R 0  G 165  B 150</a:t>
            </a:r>
            <a:endParaRPr lang="en-US" sz="1200" dirty="0">
              <a:solidFill>
                <a:srgbClr val="00AAAD"/>
              </a:solidFill>
              <a:latin typeface="Simplon BP Regular"/>
              <a:cs typeface="Simplon BP Regular"/>
            </a:endParaRPr>
          </a:p>
        </p:txBody>
      </p:sp>
      <p:sp>
        <p:nvSpPr>
          <p:cNvPr id="40" name="Rectangle 39"/>
          <p:cNvSpPr/>
          <p:nvPr userDrawn="1"/>
        </p:nvSpPr>
        <p:spPr>
          <a:xfrm>
            <a:off x="10043896" y="1973319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 smtClean="0">
                <a:solidFill>
                  <a:srgbClr val="333333"/>
                </a:solidFill>
                <a:latin typeface="Simplon BP Regular"/>
                <a:cs typeface="Simplon BP Regular"/>
              </a:rPr>
              <a:t>R 77  G 77  B 77</a:t>
            </a:r>
            <a:endParaRPr lang="en-US" sz="1200" dirty="0">
              <a:solidFill>
                <a:srgbClr val="333333"/>
              </a:solidFill>
              <a:latin typeface="Simplon BP Regular"/>
              <a:cs typeface="Simplon BP Regular"/>
            </a:endParaRPr>
          </a:p>
        </p:txBody>
      </p:sp>
    </p:spTree>
    <p:extLst>
      <p:ext uri="{BB962C8B-B14F-4D97-AF65-F5344CB8AC3E}">
        <p14:creationId xmlns:p14="http://schemas.microsoft.com/office/powerpoint/2010/main" val="6741493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I Titulo Corpo later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8313" y="274638"/>
            <a:ext cx="3879285" cy="4602162"/>
          </a:xfr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ts val="4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pt-PT" dirty="0" smtClean="0"/>
              <a:t>Título </a:t>
            </a:r>
            <a:r>
              <a:rPr lang="pt-PT" dirty="0" err="1" smtClean="0"/>
              <a:t>Lorem</a:t>
            </a:r>
            <a:r>
              <a:rPr lang="pt-PT" dirty="0" smtClean="0"/>
              <a:t> </a:t>
            </a:r>
            <a:r>
              <a:rPr lang="pt-PT" dirty="0" err="1" smtClean="0"/>
              <a:t>ipsum</a:t>
            </a:r>
            <a:r>
              <a:rPr lang="pt-PT" dirty="0" smtClean="0"/>
              <a:t> DOLOR SIT AMET CONSECTETOR LOREM IPSUM INSERIR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4"/>
          </p:nvPr>
        </p:nvSpPr>
        <p:spPr>
          <a:xfrm>
            <a:off x="4787900" y="274638"/>
            <a:ext cx="3887787" cy="460216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>
          <a:xfrm>
            <a:off x="457199" y="4876006"/>
            <a:ext cx="7787207" cy="215997"/>
          </a:xfrm>
          <a:prstGeom prst="rect">
            <a:avLst/>
          </a:prstGeom>
        </p:spPr>
        <p:txBody>
          <a:bodyPr/>
          <a:lstStyle/>
          <a:p>
            <a:r>
              <a:rPr lang="pt-BR" smtClean="0">
                <a:solidFill>
                  <a:srgbClr val="5F5F5F"/>
                </a:solidFill>
              </a:rPr>
              <a:t>MATERIAL CONFIDENCIAL  |  SLIDE Nº</a:t>
            </a:r>
            <a:endParaRPr lang="pt-BR" dirty="0">
              <a:solidFill>
                <a:srgbClr val="5F5F5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>
          <a:xfrm>
            <a:off x="8244408" y="4876006"/>
            <a:ext cx="442392" cy="215997"/>
          </a:xfrm>
          <a:prstGeom prst="rect">
            <a:avLst/>
          </a:prstGeom>
        </p:spPr>
        <p:txBody>
          <a:bodyPr/>
          <a:lstStyle/>
          <a:p>
            <a:fld id="{74850952-3374-434C-8FC6-DE28F8CD25B0}" type="slidenum">
              <a:rPr lang="pt-BR" smtClean="0">
                <a:solidFill>
                  <a:srgbClr val="5F5F5F"/>
                </a:solidFill>
              </a:rPr>
              <a:pPr/>
              <a:t>‹nº›</a:t>
            </a:fld>
            <a:endParaRPr lang="pt-BR" dirty="0">
              <a:solidFill>
                <a:srgbClr val="5F5F5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359799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016">
          <p15:clr>
            <a:srgbClr val="FBAE40"/>
          </p15:clr>
        </p15:guide>
        <p15:guide id="2" pos="2744">
          <p15:clr>
            <a:srgbClr val="FBAE40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I Titulo Corpo Lateral Destaq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8313" y="274638"/>
            <a:ext cx="3879285" cy="4602162"/>
          </a:xfr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ts val="4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pt-PT" dirty="0" smtClean="0"/>
              <a:t>Título </a:t>
            </a:r>
            <a:r>
              <a:rPr lang="pt-PT" dirty="0" err="1" smtClean="0"/>
              <a:t>Lorem</a:t>
            </a:r>
            <a:r>
              <a:rPr lang="pt-PT" dirty="0" smtClean="0"/>
              <a:t> </a:t>
            </a:r>
            <a:r>
              <a:rPr lang="pt-PT" dirty="0" err="1" smtClean="0"/>
              <a:t>ipsum</a:t>
            </a:r>
            <a:r>
              <a:rPr lang="pt-PT" dirty="0" smtClean="0"/>
              <a:t> DOLOR SIT AMET CONSECTETOR LOREM IPSUM INSERIR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>
          <a:xfrm>
            <a:off x="457199" y="4876006"/>
            <a:ext cx="7787207" cy="215997"/>
          </a:xfrm>
          <a:prstGeom prst="rect">
            <a:avLst/>
          </a:prstGeom>
        </p:spPr>
        <p:txBody>
          <a:bodyPr/>
          <a:lstStyle/>
          <a:p>
            <a:r>
              <a:rPr lang="pt-BR" smtClean="0">
                <a:solidFill>
                  <a:srgbClr val="5F5F5F"/>
                </a:solidFill>
              </a:rPr>
              <a:t>MATERIAL CONFIDENCIAL  |  SLIDE Nº</a:t>
            </a:r>
            <a:endParaRPr lang="pt-BR" dirty="0">
              <a:solidFill>
                <a:srgbClr val="5F5F5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4"/>
          </p:nvPr>
        </p:nvSpPr>
        <p:spPr>
          <a:xfrm>
            <a:off x="8244408" y="4876006"/>
            <a:ext cx="442392" cy="215997"/>
          </a:xfrm>
          <a:prstGeom prst="rect">
            <a:avLst/>
          </a:prstGeom>
        </p:spPr>
        <p:txBody>
          <a:bodyPr/>
          <a:lstStyle/>
          <a:p>
            <a:fld id="{74850952-3374-434C-8FC6-DE28F8CD25B0}" type="slidenum">
              <a:rPr lang="pt-BR" smtClean="0">
                <a:solidFill>
                  <a:srgbClr val="5F5F5F"/>
                </a:solidFill>
              </a:rPr>
              <a:pPr/>
              <a:t>‹nº›</a:t>
            </a:fld>
            <a:endParaRPr lang="pt-BR" dirty="0">
              <a:solidFill>
                <a:srgbClr val="5F5F5F"/>
              </a:solidFill>
            </a:endParaRP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4787900" y="274638"/>
            <a:ext cx="3898900" cy="4602162"/>
          </a:xfrm>
        </p:spPr>
        <p:txBody>
          <a:bodyPr/>
          <a:lstStyle>
            <a:lvl1pPr marL="233363" indent="-233363">
              <a:buFont typeface="Arial" charset="0"/>
              <a:buChar char="•"/>
              <a:tabLst/>
              <a:defRPr sz="2100">
                <a:solidFill>
                  <a:schemeClr val="tx1"/>
                </a:solidFill>
              </a:defRPr>
            </a:lvl1pPr>
            <a:lvl2pPr>
              <a:defRPr sz="2100"/>
            </a:lvl2pPr>
            <a:lvl3pPr>
              <a:defRPr sz="2100"/>
            </a:lvl3pPr>
            <a:lvl4pPr>
              <a:defRPr sz="2100"/>
            </a:lvl4pPr>
            <a:lvl5pPr>
              <a:defRPr sz="2100"/>
            </a:lvl5pPr>
          </a:lstStyle>
          <a:p>
            <a:pPr lvl="0"/>
            <a:r>
              <a:rPr lang="pt-PT" dirty="0" err="1" smtClean="0"/>
              <a:t>Lorem</a:t>
            </a:r>
            <a:r>
              <a:rPr lang="pt-PT" dirty="0" smtClean="0"/>
              <a:t> </a:t>
            </a:r>
            <a:r>
              <a:rPr lang="pt-PT" dirty="0" err="1" smtClean="0"/>
              <a:t>ipsum</a:t>
            </a:r>
            <a:r>
              <a:rPr lang="pt-PT" dirty="0" smtClean="0"/>
              <a:t> </a:t>
            </a:r>
            <a:r>
              <a:rPr lang="pt-PT" dirty="0" err="1" smtClean="0"/>
              <a:t>sit</a:t>
            </a:r>
            <a:r>
              <a:rPr lang="pt-PT" dirty="0" smtClean="0"/>
              <a:t> </a:t>
            </a:r>
            <a:r>
              <a:rPr lang="pt-PT" dirty="0" err="1" smtClean="0"/>
              <a:t>amet</a:t>
            </a:r>
            <a:r>
              <a:rPr lang="pt-PT" dirty="0" smtClean="0"/>
              <a:t> </a:t>
            </a:r>
            <a:r>
              <a:rPr lang="pt-PT" dirty="0" err="1" smtClean="0"/>
              <a:t>ips</a:t>
            </a:r>
            <a:r>
              <a:rPr lang="pt-PT" dirty="0" smtClean="0"/>
              <a:t>;</a:t>
            </a:r>
          </a:p>
          <a:p>
            <a:pPr lvl="0"/>
            <a:r>
              <a:rPr lang="pt-PT" dirty="0" err="1" smtClean="0"/>
              <a:t>Ipsum</a:t>
            </a:r>
            <a:r>
              <a:rPr lang="pt-PT" dirty="0" smtClean="0"/>
              <a:t> </a:t>
            </a:r>
            <a:r>
              <a:rPr lang="pt-PT" dirty="0" err="1" smtClean="0"/>
              <a:t>dolor</a:t>
            </a:r>
            <a:r>
              <a:rPr lang="pt-PT" dirty="0" smtClean="0"/>
              <a:t> </a:t>
            </a:r>
            <a:r>
              <a:rPr lang="pt-PT" dirty="0" err="1" smtClean="0"/>
              <a:t>sit</a:t>
            </a:r>
            <a:r>
              <a:rPr lang="pt-PT" dirty="0" smtClean="0"/>
              <a:t> </a:t>
            </a:r>
            <a:r>
              <a:rPr lang="pt-PT" dirty="0" err="1" smtClean="0"/>
              <a:t>amet</a:t>
            </a:r>
            <a:r>
              <a:rPr lang="pt-PT" dirty="0" smtClean="0"/>
              <a:t> </a:t>
            </a:r>
            <a:r>
              <a:rPr lang="pt-PT" dirty="0" err="1" smtClean="0"/>
              <a:t>lorem</a:t>
            </a:r>
            <a:r>
              <a:rPr lang="pt-PT" dirty="0" smtClean="0"/>
              <a:t>;</a:t>
            </a:r>
          </a:p>
          <a:p>
            <a:pPr lvl="0"/>
            <a:r>
              <a:rPr lang="pt-PT" dirty="0" err="1" smtClean="0"/>
              <a:t>Lorem</a:t>
            </a:r>
            <a:r>
              <a:rPr lang="pt-PT" dirty="0" smtClean="0"/>
              <a:t> </a:t>
            </a:r>
            <a:r>
              <a:rPr lang="pt-PT" dirty="0" err="1" smtClean="0"/>
              <a:t>dolor</a:t>
            </a:r>
            <a:r>
              <a:rPr lang="pt-PT" dirty="0" smtClean="0"/>
              <a:t> </a:t>
            </a:r>
            <a:r>
              <a:rPr lang="pt-PT" dirty="0" err="1" smtClean="0"/>
              <a:t>sit</a:t>
            </a:r>
            <a:r>
              <a:rPr lang="pt-PT" dirty="0" smtClean="0"/>
              <a:t> </a:t>
            </a:r>
            <a:r>
              <a:rPr lang="pt-PT" dirty="0" err="1" smtClean="0"/>
              <a:t>amet</a:t>
            </a:r>
            <a:r>
              <a:rPr lang="pt-PT" dirty="0" smtClean="0"/>
              <a:t>;</a:t>
            </a:r>
          </a:p>
          <a:p>
            <a:pPr lvl="0"/>
            <a:r>
              <a:rPr lang="pt-PT" dirty="0" err="1" smtClean="0"/>
              <a:t>Lorem</a:t>
            </a:r>
            <a:r>
              <a:rPr lang="pt-PT" dirty="0" smtClean="0"/>
              <a:t> </a:t>
            </a:r>
            <a:r>
              <a:rPr lang="pt-PT" dirty="0" err="1" smtClean="0"/>
              <a:t>ipsum</a:t>
            </a:r>
            <a:r>
              <a:rPr lang="pt-PT" dirty="0" smtClean="0"/>
              <a:t> </a:t>
            </a:r>
            <a:r>
              <a:rPr lang="pt-PT" dirty="0" err="1" smtClean="0"/>
              <a:t>sit</a:t>
            </a:r>
            <a:r>
              <a:rPr lang="pt-PT" dirty="0" smtClean="0"/>
              <a:t> </a:t>
            </a:r>
            <a:r>
              <a:rPr lang="pt-PT" dirty="0" err="1" smtClean="0"/>
              <a:t>lorem</a:t>
            </a:r>
            <a:r>
              <a:rPr lang="pt-PT" dirty="0" smtClean="0"/>
              <a:t>;</a:t>
            </a:r>
          </a:p>
          <a:p>
            <a:pPr lvl="0"/>
            <a:r>
              <a:rPr lang="pt-PT" dirty="0" err="1" smtClean="0"/>
              <a:t>Sit</a:t>
            </a:r>
            <a:r>
              <a:rPr lang="pt-PT" dirty="0" smtClean="0"/>
              <a:t> </a:t>
            </a:r>
            <a:r>
              <a:rPr lang="pt-PT" dirty="0" err="1" smtClean="0"/>
              <a:t>amet</a:t>
            </a:r>
            <a:r>
              <a:rPr lang="pt-PT" dirty="0" smtClean="0"/>
              <a:t>;</a:t>
            </a:r>
          </a:p>
          <a:p>
            <a:pPr lvl="0"/>
            <a:r>
              <a:rPr lang="pt-PT" dirty="0" err="1" smtClean="0"/>
              <a:t>Dolor</a:t>
            </a:r>
            <a:r>
              <a:rPr lang="pt-PT" dirty="0" smtClean="0"/>
              <a:t> </a:t>
            </a:r>
            <a:r>
              <a:rPr lang="pt-PT" dirty="0" err="1" smtClean="0"/>
              <a:t>sit</a:t>
            </a:r>
            <a:r>
              <a:rPr lang="pt-PT" dirty="0" smtClean="0"/>
              <a:t> </a:t>
            </a:r>
            <a:r>
              <a:rPr lang="pt-PT" dirty="0" err="1" smtClean="0"/>
              <a:t>amet</a:t>
            </a:r>
            <a:r>
              <a:rPr lang="pt-PT" dirty="0" smtClean="0"/>
              <a:t>;</a:t>
            </a:r>
          </a:p>
          <a:p>
            <a:pPr lvl="0"/>
            <a:r>
              <a:rPr lang="pt-PT" dirty="0" err="1" smtClean="0"/>
              <a:t>Amet</a:t>
            </a:r>
            <a:r>
              <a:rPr lang="pt-PT" dirty="0" smtClean="0"/>
              <a:t> </a:t>
            </a:r>
            <a:r>
              <a:rPr lang="pt-PT" dirty="0" err="1" smtClean="0"/>
              <a:t>sit</a:t>
            </a:r>
            <a:r>
              <a:rPr lang="pt-PT" dirty="0" smtClean="0"/>
              <a:t> </a:t>
            </a:r>
            <a:r>
              <a:rPr lang="pt-PT" dirty="0" err="1" smtClean="0"/>
              <a:t>lorem</a:t>
            </a:r>
            <a:r>
              <a:rPr lang="pt-PT" dirty="0" smtClean="0"/>
              <a:t> </a:t>
            </a:r>
            <a:r>
              <a:rPr lang="pt-PT" dirty="0" err="1" smtClean="0"/>
              <a:t>ipsum</a:t>
            </a:r>
            <a:r>
              <a:rPr lang="pt-PT" dirty="0" smtClean="0"/>
              <a:t>;</a:t>
            </a:r>
          </a:p>
          <a:p>
            <a:pPr lvl="0"/>
            <a:r>
              <a:rPr lang="pt-PT" dirty="0" err="1" smtClean="0"/>
              <a:t>Lorem</a:t>
            </a:r>
            <a:r>
              <a:rPr lang="pt-PT" dirty="0" smtClean="0"/>
              <a:t> </a:t>
            </a:r>
            <a:r>
              <a:rPr lang="pt-PT" dirty="0" err="1" smtClean="0"/>
              <a:t>ipsum</a:t>
            </a:r>
            <a:r>
              <a:rPr lang="pt-PT" dirty="0" smtClean="0"/>
              <a:t> </a:t>
            </a:r>
            <a:r>
              <a:rPr lang="pt-PT" dirty="0" err="1" smtClean="0"/>
              <a:t>dolor</a:t>
            </a:r>
            <a:r>
              <a:rPr lang="pt-PT" dirty="0" smtClean="0"/>
              <a:t> </a:t>
            </a:r>
            <a:r>
              <a:rPr lang="pt-PT" dirty="0" err="1" smtClean="0"/>
              <a:t>sit</a:t>
            </a:r>
            <a:r>
              <a:rPr lang="pt-PT" dirty="0" smtClean="0"/>
              <a:t> </a:t>
            </a:r>
            <a:r>
              <a:rPr lang="pt-PT" dirty="0" err="1" smtClean="0"/>
              <a:t>amet</a:t>
            </a:r>
            <a:r>
              <a:rPr lang="pt-PT" dirty="0" smtClean="0"/>
              <a:t>.</a:t>
            </a:r>
          </a:p>
          <a:p>
            <a:pPr lvl="0"/>
            <a:endParaRPr lang="pt-PT" dirty="0" smtClean="0"/>
          </a:p>
        </p:txBody>
      </p:sp>
    </p:spTree>
    <p:extLst>
      <p:ext uri="{BB962C8B-B14F-4D97-AF65-F5344CB8AC3E}">
        <p14:creationId xmlns:p14="http://schemas.microsoft.com/office/powerpoint/2010/main" val="418105329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744">
          <p15:clr>
            <a:srgbClr val="FBAE40"/>
          </p15:clr>
        </p15:guide>
        <p15:guide id="2" pos="3016">
          <p15:clr>
            <a:srgbClr val="FBAE40"/>
          </p15:clr>
        </p15:guide>
      </p15:sldGuideLst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Oi Capa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6D00"/>
                </a:solidFill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924832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</p15:sldGuideLst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CAP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C:\Users\oi200333\AppData\Local\Microsoft\Windows\Temporary Internet Files\Content.Outlook\A6QMUCU8\OIOI 0004 008 AF 160105 Logomarca_RGB_Roxo_1H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8657" y="2410805"/>
            <a:ext cx="3368020" cy="2381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464029" y="654801"/>
            <a:ext cx="7553536" cy="1292662"/>
          </a:xfrm>
          <a:prstGeom prst="rect">
            <a:avLst/>
          </a:prstGeom>
        </p:spPr>
        <p:txBody>
          <a:bodyPr lIns="91420" tIns="45709" rIns="91420" bIns="45709"/>
          <a:lstStyle>
            <a:lvl1pPr>
              <a:lnSpc>
                <a:spcPts val="3399"/>
              </a:lnSpc>
              <a:defRPr sz="4400" i="0">
                <a:solidFill>
                  <a:srgbClr val="A02BFF"/>
                </a:solidFill>
                <a:latin typeface="Simplon BP Bold" pitchFamily="2" charset="0"/>
              </a:defRPr>
            </a:lvl1pPr>
          </a:lstStyle>
          <a:p>
            <a:r>
              <a:rPr lang="pt-BR" dirty="0" smtClean="0"/>
              <a:t>ANÁLISE DE RESULTADOS </a:t>
            </a:r>
            <a:br>
              <a:rPr lang="pt-BR" dirty="0" smtClean="0"/>
            </a:br>
            <a:r>
              <a:rPr lang="pt-BR" dirty="0" smtClean="0"/>
              <a:t/>
            </a:r>
            <a:br>
              <a:rPr lang="pt-BR" dirty="0" smtClean="0"/>
            </a:br>
            <a:r>
              <a:rPr lang="pt-BR" dirty="0" smtClean="0"/>
              <a:t>FEVEREIRO 2016</a:t>
            </a:r>
            <a:endParaRPr lang="pt-BR" sz="4200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453534" y="2480698"/>
            <a:ext cx="6720127" cy="10002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rgbClr val="4D4D4D"/>
                </a:solidFill>
                <a:latin typeface="Simplon BP Bold" pitchFamily="2" charset="0"/>
              </a:defRPr>
            </a:lvl1pPr>
          </a:lstStyle>
          <a:p>
            <a:r>
              <a:rPr lang="pt-BR" dirty="0" smtClean="0">
                <a:latin typeface="Simplon BP Regular" pitchFamily="2" charset="0"/>
              </a:rPr>
              <a:t>Apresentação ao Conselho de Administração</a:t>
            </a:r>
          </a:p>
          <a:p>
            <a:endParaRPr lang="pt-BR" dirty="0" smtClean="0">
              <a:latin typeface="Simplon BP Regular" pitchFamily="2" charset="0"/>
            </a:endParaRPr>
          </a:p>
          <a:p>
            <a:r>
              <a:rPr lang="pt-BR" sz="1600" dirty="0" smtClean="0">
                <a:latin typeface="Simplon BP Regular" pitchFamily="2" charset="0"/>
              </a:rPr>
              <a:t>Rio de Janeiro, 29 de Março 2016</a:t>
            </a:r>
            <a:endParaRPr lang="pt-BR" dirty="0">
              <a:latin typeface="Simplon BP Regular" pitchFamily="2" charset="0"/>
            </a:endParaRPr>
          </a:p>
        </p:txBody>
      </p:sp>
      <p:pic>
        <p:nvPicPr>
          <p:cNvPr id="6" name="Picture 3" descr="C:\Users\oi200333\AppData\Local\Microsoft\Windows\Temporary Internet Files\Content.Outlook\A6QMUCU8\OIOI 0004 008 AF 160105 Logomarca_RGB_Roxo_1H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8657" y="2410805"/>
            <a:ext cx="3368020" cy="2381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07923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1"/>
          <p:cNvSpPr txBox="1">
            <a:spLocks/>
          </p:cNvSpPr>
          <p:nvPr userDrawn="1"/>
        </p:nvSpPr>
        <p:spPr bwMode="auto">
          <a:xfrm>
            <a:off x="8828748" y="4932660"/>
            <a:ext cx="460375" cy="274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0" tIns="45709" rIns="91420" bIns="45709"/>
          <a:lstStyle>
            <a:defPPr>
              <a:defRPr lang="en-US"/>
            </a:defPPr>
            <a:lvl1pPr marL="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Arial" charset="0"/>
              </a:defRPr>
            </a:lvl1pPr>
            <a:lvl2pPr marL="742950" indent="-28575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2pPr>
            <a:lvl3pPr marL="1143000" indent="-22860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3pPr>
            <a:lvl4pPr marL="1600200" indent="-22860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4pPr>
            <a:lvl5pPr marL="2057400" indent="-22860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5pPr>
            <a:lvl6pPr marL="25146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6pPr>
            <a:lvl7pPr marL="29718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7pPr>
            <a:lvl8pPr marL="34290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8pPr>
            <a:lvl9pPr marL="38862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9543D946-5134-1748-A050-11636790511E}" type="slidenum">
              <a:rPr lang="en-US" sz="1100" smtClean="0">
                <a:solidFill>
                  <a:srgbClr val="4D4D4D"/>
                </a:solidFill>
                <a:latin typeface="Simplon BP Regular"/>
                <a:cs typeface="Simplon BP Regular"/>
              </a:rPr>
              <a:pPr eaLnBrk="1" hangingPunct="1"/>
              <a:t>‹nº›</a:t>
            </a:fld>
            <a:endParaRPr lang="en-US" sz="1100" dirty="0">
              <a:solidFill>
                <a:srgbClr val="4D4D4D"/>
              </a:solidFill>
              <a:latin typeface="Simplon BP Regular"/>
              <a:cs typeface="Simplon BP Regular"/>
            </a:endParaRPr>
          </a:p>
        </p:txBody>
      </p:sp>
      <p:sp>
        <p:nvSpPr>
          <p:cNvPr id="17" name="CaixaDeTexto 16"/>
          <p:cNvSpPr txBox="1"/>
          <p:nvPr userDrawn="1"/>
        </p:nvSpPr>
        <p:spPr>
          <a:xfrm>
            <a:off x="272955" y="322263"/>
            <a:ext cx="2538484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ts val="1800"/>
              </a:lnSpc>
              <a:spcBef>
                <a:spcPts val="800"/>
              </a:spcBef>
            </a:pPr>
            <a:endParaRPr lang="pt-BR" sz="2000" i="1" dirty="0" smtClean="0">
              <a:solidFill>
                <a:srgbClr val="000000"/>
              </a:solidFill>
              <a:latin typeface="Simplon BP Regular" pitchFamily="2" charset="0"/>
            </a:endParaRPr>
          </a:p>
        </p:txBody>
      </p:sp>
      <p:sp>
        <p:nvSpPr>
          <p:cNvPr id="18" name="Rectangle 7"/>
          <p:cNvSpPr>
            <a:spLocks noGrp="1" noChangeArrowheads="1"/>
          </p:cNvSpPr>
          <p:nvPr>
            <p:ph type="title" hasCustomPrompt="1"/>
            <p:custDataLst>
              <p:tags r:id="rId1"/>
            </p:custDataLst>
          </p:nvPr>
        </p:nvSpPr>
        <p:spPr bwMode="auto">
          <a:xfrm>
            <a:off x="177696" y="26300"/>
            <a:ext cx="8267700" cy="2871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77907" tIns="38953" rIns="77907" bIns="38953" numCol="1" anchor="ctr" anchorCtr="0" compatLnSpc="1">
            <a:prstTxWarp prst="textNoShape">
              <a:avLst/>
            </a:prstTxWarp>
          </a:bodyPr>
          <a:lstStyle>
            <a:lvl1pPr algn="l" defTabSz="793531" rtl="0" fontAlgn="base">
              <a:spcBef>
                <a:spcPct val="0"/>
              </a:spcBef>
              <a:spcAft>
                <a:spcPct val="0"/>
              </a:spcAft>
              <a:defRPr lang="pt-BR" sz="1300" b="1" i="0" kern="1200" dirty="0" smtClean="0">
                <a:solidFill>
                  <a:srgbClr val="A02BFF"/>
                </a:solidFill>
                <a:latin typeface="Simplon BP Bold" pitchFamily="2" charset="0"/>
                <a:ea typeface="Verdana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pt-BR" dirty="0" smtClean="0"/>
              <a:t>CLIQUE PARA EDITAR O ESTILO DO TÍTULO MESTRE</a:t>
            </a:r>
          </a:p>
        </p:txBody>
      </p:sp>
      <p:sp>
        <p:nvSpPr>
          <p:cNvPr id="19" name="Espaço Reservado para Texto 9"/>
          <p:cNvSpPr>
            <a:spLocks noGrp="1"/>
          </p:cNvSpPr>
          <p:nvPr>
            <p:ph type="body" sz="quarter" idx="10"/>
            <p:custDataLst>
              <p:tags r:id="rId2"/>
            </p:custDataLst>
          </p:nvPr>
        </p:nvSpPr>
        <p:spPr>
          <a:xfrm>
            <a:off x="177696" y="292920"/>
            <a:ext cx="8212962" cy="230832"/>
          </a:xfrm>
          <a:prstGeom prst="rect">
            <a:avLst/>
          </a:prstGeom>
        </p:spPr>
        <p:txBody>
          <a:bodyPr lIns="91420" tIns="45709" rIns="91420" bIns="45709"/>
          <a:lstStyle>
            <a:lvl1pPr marL="0" indent="0">
              <a:buNone/>
              <a:defRPr lang="pt-BR" sz="1500" b="0" kern="1200" baseline="0" dirty="0" smtClean="0">
                <a:solidFill>
                  <a:srgbClr val="4D4D4D"/>
                </a:solidFill>
                <a:latin typeface="Simplon Oi Headline" pitchFamily="2" charset="0"/>
                <a:ea typeface="+mj-ea"/>
                <a:cs typeface="Arial" panose="020B0604020202020204" pitchFamily="34" charset="0"/>
              </a:defRPr>
            </a:lvl1pPr>
            <a:lvl2pPr marL="1352" indent="0">
              <a:buNone/>
              <a:defRPr/>
            </a:lvl2pPr>
          </a:lstStyle>
          <a:p>
            <a:pPr lvl="0"/>
            <a:r>
              <a:rPr lang="pt-BR" dirty="0" smtClean="0"/>
              <a:t>Clique para editar o texto mestre</a:t>
            </a:r>
          </a:p>
        </p:txBody>
      </p:sp>
      <p:pic>
        <p:nvPicPr>
          <p:cNvPr id="21" name="Picture 3" descr="C:\Users\oi200333\AppData\Local\Microsoft\Windows\Temporary Internet Files\Content.Outlook\A6QMUCU8\OIOI 0004 008 AF 160105 Logomarca_RGB_Roxo_1H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7594" y="4123"/>
            <a:ext cx="696769" cy="492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73228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i Indi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FF6D00"/>
                </a:solidFill>
              </a:defRPr>
            </a:lvl1pPr>
          </a:lstStyle>
          <a:p>
            <a:r>
              <a:rPr lang="pt-PT" dirty="0" smtClean="0"/>
              <a:t>Índice</a:t>
            </a:r>
            <a:endParaRPr lang="en-US" dirty="0"/>
          </a:p>
        </p:txBody>
      </p:sp>
      <p:sp>
        <p:nvSpPr>
          <p:cNvPr id="10" name="Title 22"/>
          <p:cNvSpPr txBox="1">
            <a:spLocks/>
          </p:cNvSpPr>
          <p:nvPr userDrawn="1"/>
        </p:nvSpPr>
        <p:spPr>
          <a:xfrm>
            <a:off x="4811667" y="274639"/>
            <a:ext cx="3864021" cy="46473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/>
          <a:lstStyle>
            <a:lvl1pPr algn="l" defTabSz="457200" rtl="0" eaLnBrk="1" latinLnBrk="0" hangingPunct="1">
              <a:lnSpc>
                <a:spcPts val="6800"/>
              </a:lnSpc>
              <a:spcBef>
                <a:spcPts val="3300"/>
              </a:spcBef>
              <a:buNone/>
              <a:defRPr sz="6600" b="0" i="1" kern="1200" baseline="0">
                <a:solidFill>
                  <a:schemeClr val="tx1"/>
                </a:solidFill>
                <a:latin typeface="Georgia"/>
                <a:ea typeface="+mj-ea"/>
                <a:cs typeface="Georgia"/>
              </a:defRPr>
            </a:lvl1pPr>
          </a:lstStyle>
          <a:p>
            <a:pPr>
              <a:lnSpc>
                <a:spcPts val="4200"/>
              </a:lnSpc>
              <a:spcBef>
                <a:spcPts val="0"/>
              </a:spcBef>
            </a:pPr>
            <a:r>
              <a:rPr lang="pt-BR" sz="2100" i="0" dirty="0" smtClean="0">
                <a:solidFill>
                  <a:srgbClr val="FF6D00"/>
                </a:solidFill>
                <a:latin typeface="Simplon BP Bold"/>
                <a:cs typeface="Simplon BP Bold"/>
              </a:rPr>
              <a:t>SUMÁRIO EXECUTIVO</a:t>
            </a:r>
            <a:endParaRPr lang="en-US" sz="2100" i="0" dirty="0">
              <a:solidFill>
                <a:srgbClr val="FF6D00"/>
              </a:solidFill>
              <a:latin typeface="Simplon BP Bold"/>
              <a:cs typeface="Simplon BP Bold"/>
            </a:endParaRP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2" hasCustomPrompt="1"/>
          </p:nvPr>
        </p:nvSpPr>
        <p:spPr>
          <a:xfrm>
            <a:off x="468313" y="1058863"/>
            <a:ext cx="3887787" cy="3180758"/>
          </a:xfrm>
        </p:spPr>
        <p:txBody>
          <a:bodyPr/>
          <a:lstStyle>
            <a:lvl1pPr marL="0" indent="0">
              <a:buNone/>
              <a:defRPr/>
            </a:lvl1pPr>
            <a:lvl2pPr marL="188912" indent="0">
              <a:buNone/>
              <a:defRPr/>
            </a:lvl2pPr>
            <a:lvl3pPr marL="365125" indent="0">
              <a:buNone/>
              <a:defRPr/>
            </a:lvl3pPr>
            <a:lvl4pPr marL="541337" indent="0">
              <a:buNone/>
              <a:defRPr/>
            </a:lvl4pPr>
            <a:lvl5pPr marL="717550" indent="0">
              <a:buNone/>
              <a:defRPr/>
            </a:lvl5pPr>
          </a:lstStyle>
          <a:p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Lorem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ipsum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dolor sit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amet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,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consectetuer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adipiscing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elit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,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sed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diam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nonummy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nibh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euismod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tincidunt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ut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laoreet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dolore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magna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aliquam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erat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volutpat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.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Ut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wisi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enim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ad minim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veniam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,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quis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nostrud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exerci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tation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ullamcorper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suscipit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lobortis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nisl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ut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aliquip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ex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ea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commodo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consequat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. </a:t>
            </a:r>
            <a:endParaRPr lang="en-US" sz="14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 hasCustomPrompt="1"/>
          </p:nvPr>
        </p:nvSpPr>
        <p:spPr>
          <a:xfrm>
            <a:off x="4811713" y="1058863"/>
            <a:ext cx="3863975" cy="3180758"/>
          </a:xfrm>
        </p:spPr>
        <p:txBody>
          <a:bodyPr/>
          <a:lstStyle>
            <a:lvl1pPr marL="0" indent="0">
              <a:buNone/>
              <a:defRPr sz="2100"/>
            </a:lvl1pPr>
            <a:lvl2pPr marL="188912" indent="0">
              <a:buNone/>
              <a:defRPr sz="2100"/>
            </a:lvl2pPr>
            <a:lvl3pPr marL="365125" indent="0">
              <a:buNone/>
              <a:defRPr sz="2100"/>
            </a:lvl3pPr>
            <a:lvl4pPr marL="541337" indent="0">
              <a:buNone/>
              <a:defRPr sz="2100"/>
            </a:lvl4pPr>
            <a:lvl5pPr marL="717550" indent="0">
              <a:buNone/>
              <a:defRPr sz="2100"/>
            </a:lvl5pPr>
          </a:lstStyle>
          <a:p>
            <a:pPr lvl="0"/>
            <a:r>
              <a:rPr lang="pt-PT" dirty="0" smtClean="0"/>
              <a:t>3. </a:t>
            </a:r>
            <a:r>
              <a:rPr lang="pt-PT" dirty="0" err="1" smtClean="0"/>
              <a:t>Impsum</a:t>
            </a:r>
            <a:r>
              <a:rPr lang="pt-PT" dirty="0" smtClean="0"/>
              <a:t> </a:t>
            </a:r>
            <a:r>
              <a:rPr lang="pt-PT" dirty="0" err="1" smtClean="0"/>
              <a:t>dolor</a:t>
            </a:r>
            <a:r>
              <a:rPr lang="pt-PT" dirty="0" smtClean="0"/>
              <a:t> </a:t>
            </a:r>
            <a:r>
              <a:rPr lang="pt-PT" dirty="0" err="1" smtClean="0"/>
              <a:t>sit</a:t>
            </a:r>
            <a:r>
              <a:rPr lang="pt-PT" dirty="0" smtClean="0"/>
              <a:t> </a:t>
            </a:r>
            <a:r>
              <a:rPr lang="pt-PT" dirty="0" err="1" smtClean="0"/>
              <a:t>amet</a:t>
            </a:r>
            <a:endParaRPr lang="pt-PT" dirty="0" smtClean="0"/>
          </a:p>
          <a:p>
            <a:pPr lvl="0"/>
            <a:r>
              <a:rPr lang="pt-PT" dirty="0" smtClean="0"/>
              <a:t>5. </a:t>
            </a:r>
            <a:r>
              <a:rPr lang="pt-PT" dirty="0" err="1" smtClean="0"/>
              <a:t>Dolor</a:t>
            </a:r>
            <a:r>
              <a:rPr lang="pt-PT" dirty="0" smtClean="0"/>
              <a:t> </a:t>
            </a:r>
            <a:r>
              <a:rPr lang="pt-PT" dirty="0" err="1" smtClean="0"/>
              <a:t>sit</a:t>
            </a:r>
            <a:r>
              <a:rPr lang="pt-PT" dirty="0" smtClean="0"/>
              <a:t> </a:t>
            </a:r>
            <a:r>
              <a:rPr lang="pt-PT" dirty="0" err="1" smtClean="0"/>
              <a:t>amet</a:t>
            </a:r>
            <a:endParaRPr lang="pt-PT" dirty="0" smtClean="0"/>
          </a:p>
          <a:p>
            <a:pPr lvl="0"/>
            <a:r>
              <a:rPr lang="pt-PT" dirty="0" smtClean="0"/>
              <a:t>10. </a:t>
            </a:r>
            <a:r>
              <a:rPr lang="pt-PT" dirty="0" err="1" smtClean="0"/>
              <a:t>Lorem</a:t>
            </a:r>
            <a:r>
              <a:rPr lang="pt-PT" dirty="0" smtClean="0"/>
              <a:t> </a:t>
            </a:r>
            <a:r>
              <a:rPr lang="pt-PT" dirty="0" err="1" smtClean="0"/>
              <a:t>ipsum</a:t>
            </a:r>
            <a:endParaRPr lang="pt-PT" dirty="0" smtClean="0"/>
          </a:p>
          <a:p>
            <a:pPr lvl="0"/>
            <a:r>
              <a:rPr lang="pt-PT" dirty="0" smtClean="0"/>
              <a:t>15. </a:t>
            </a:r>
            <a:r>
              <a:rPr lang="pt-PT" dirty="0" err="1" smtClean="0"/>
              <a:t>Ipsum</a:t>
            </a:r>
            <a:r>
              <a:rPr lang="pt-PT" dirty="0" smtClean="0"/>
              <a:t> </a:t>
            </a:r>
            <a:r>
              <a:rPr lang="pt-PT" dirty="0" err="1" smtClean="0"/>
              <a:t>dolor</a:t>
            </a:r>
            <a:r>
              <a:rPr lang="pt-PT" dirty="0" smtClean="0"/>
              <a:t> </a:t>
            </a:r>
            <a:r>
              <a:rPr lang="pt-PT" dirty="0" err="1" smtClean="0"/>
              <a:t>sit</a:t>
            </a:r>
            <a:r>
              <a:rPr lang="pt-PT" dirty="0" smtClean="0"/>
              <a:t> </a:t>
            </a:r>
            <a:r>
              <a:rPr lang="pt-PT" dirty="0" err="1" smtClean="0"/>
              <a:t>amet</a:t>
            </a:r>
            <a:r>
              <a:rPr lang="pt-PT" dirty="0" smtClean="0"/>
              <a:t> 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5"/>
          </p:nvPr>
        </p:nvSpPr>
        <p:spPr>
          <a:xfrm>
            <a:off x="457199" y="4876006"/>
            <a:ext cx="7787207" cy="215997"/>
          </a:xfrm>
          <a:prstGeom prst="rect">
            <a:avLst/>
          </a:prstGeom>
        </p:spPr>
        <p:txBody>
          <a:bodyPr/>
          <a:lstStyle/>
          <a:p>
            <a:r>
              <a:rPr lang="pt-BR" smtClean="0">
                <a:solidFill>
                  <a:srgbClr val="5F5F5F"/>
                </a:solidFill>
              </a:rPr>
              <a:t>MATERIAL CONFIDENCIAL  |  SLIDE Nº</a:t>
            </a:r>
            <a:endParaRPr lang="pt-BR" dirty="0">
              <a:solidFill>
                <a:srgbClr val="5F5F5F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6"/>
          </p:nvPr>
        </p:nvSpPr>
        <p:spPr>
          <a:xfrm>
            <a:off x="8244408" y="4876006"/>
            <a:ext cx="442392" cy="215997"/>
          </a:xfrm>
          <a:prstGeom prst="rect">
            <a:avLst/>
          </a:prstGeom>
        </p:spPr>
        <p:txBody>
          <a:bodyPr/>
          <a:lstStyle/>
          <a:p>
            <a:fld id="{74850952-3374-434C-8FC6-DE28F8CD25B0}" type="slidenum">
              <a:rPr lang="pt-BR" smtClean="0">
                <a:solidFill>
                  <a:srgbClr val="5F5F5F"/>
                </a:solidFill>
              </a:rPr>
              <a:pPr/>
              <a:t>‹nº›</a:t>
            </a:fld>
            <a:endParaRPr lang="pt-BR" dirty="0">
              <a:solidFill>
                <a:srgbClr val="5F5F5F"/>
              </a:solidFill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468312" y="4478746"/>
            <a:ext cx="2735536" cy="360040"/>
          </a:xfrm>
          <a:prstGeom prst="rect">
            <a:avLst/>
          </a:prstGeom>
          <a:noFill/>
        </p:spPr>
        <p:txBody>
          <a:bodyPr wrap="none" lIns="36000" tIns="36000" rIns="36000" bIns="36000" rtlCol="0" anchor="ctr" anchorCtr="0">
            <a:noAutofit/>
          </a:bodyPr>
          <a:lstStyle/>
          <a:p>
            <a:pPr>
              <a:lnSpc>
                <a:spcPts val="1800"/>
              </a:lnSpc>
            </a:pPr>
            <a:r>
              <a:rPr lang="pt-BR" sz="2100" dirty="0" smtClean="0">
                <a:solidFill>
                  <a:srgbClr val="FF6D00"/>
                </a:solidFill>
                <a:latin typeface="Simplon BP" charset="0"/>
                <a:ea typeface="Simplon BP" charset="0"/>
                <a:cs typeface="Simplon BP" charset="0"/>
              </a:rPr>
              <a:t>TOTAL DE SLIDES:</a:t>
            </a:r>
            <a:endParaRPr lang="en-US" sz="2100" dirty="0" smtClean="0">
              <a:solidFill>
                <a:srgbClr val="FF6D00"/>
              </a:solidFill>
              <a:latin typeface="Simplon BP" charset="0"/>
              <a:ea typeface="Simplon BP" charset="0"/>
              <a:cs typeface="Simplon BP" charset="0"/>
            </a:endParaRPr>
          </a:p>
        </p:txBody>
      </p:sp>
      <p:sp>
        <p:nvSpPr>
          <p:cNvPr id="13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2915618" y="4478746"/>
            <a:ext cx="576262" cy="360040"/>
          </a:xfrm>
          <a:noFill/>
        </p:spPr>
        <p:txBody>
          <a:bodyPr wrap="none" lIns="36000" tIns="36000" rIns="36000" bIns="36000" rtlCol="0" anchor="ctr" anchorCtr="0">
            <a:noAutofit/>
          </a:bodyPr>
          <a:lstStyle>
            <a:lvl1pPr marL="0" indent="0">
              <a:buNone/>
              <a:defRPr lang="en-US" sz="2100" dirty="0">
                <a:solidFill>
                  <a:srgbClr val="FF6D00"/>
                </a:solidFill>
                <a:latin typeface="Simplon BP" charset="0"/>
                <a:ea typeface="Simplon BP" charset="0"/>
                <a:cs typeface="Simplon BP" charset="0"/>
              </a:defRPr>
            </a:lvl1pPr>
          </a:lstStyle>
          <a:p>
            <a:pPr marL="0" lvl="0">
              <a:lnSpc>
                <a:spcPts val="1800"/>
              </a:lnSpc>
              <a:spcAft>
                <a:spcPts val="0"/>
              </a:spcAft>
            </a:pPr>
            <a:r>
              <a:rPr lang="pt-PT" dirty="0" smtClean="0"/>
              <a:t>##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5283912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I Titulo Corpo later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8313" y="274638"/>
            <a:ext cx="3879285" cy="4602162"/>
          </a:xfr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ts val="4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pt-PT" dirty="0" smtClean="0"/>
              <a:t>Título </a:t>
            </a:r>
            <a:r>
              <a:rPr lang="pt-PT" dirty="0" err="1" smtClean="0"/>
              <a:t>Lorem</a:t>
            </a:r>
            <a:r>
              <a:rPr lang="pt-PT" dirty="0" smtClean="0"/>
              <a:t> </a:t>
            </a:r>
            <a:r>
              <a:rPr lang="pt-PT" dirty="0" err="1" smtClean="0"/>
              <a:t>ipsum</a:t>
            </a:r>
            <a:r>
              <a:rPr lang="pt-PT" dirty="0" smtClean="0"/>
              <a:t> DOLOR SIT AMET CONSECTETOR LOREM IPSUM INSERIR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4"/>
          </p:nvPr>
        </p:nvSpPr>
        <p:spPr>
          <a:xfrm>
            <a:off x="4787900" y="274638"/>
            <a:ext cx="3887787" cy="460216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>
          <a:xfrm>
            <a:off x="457199" y="4876006"/>
            <a:ext cx="7787207" cy="215997"/>
          </a:xfrm>
          <a:prstGeom prst="rect">
            <a:avLst/>
          </a:prstGeom>
        </p:spPr>
        <p:txBody>
          <a:bodyPr/>
          <a:lstStyle/>
          <a:p>
            <a:r>
              <a:rPr lang="pt-BR" smtClean="0">
                <a:solidFill>
                  <a:srgbClr val="5F5F5F"/>
                </a:solidFill>
              </a:rPr>
              <a:t>MATERIAL CONFIDENCIAL  |  SLIDE Nº</a:t>
            </a:r>
            <a:endParaRPr lang="pt-BR" dirty="0">
              <a:solidFill>
                <a:srgbClr val="5F5F5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>
          <a:xfrm>
            <a:off x="8244408" y="4876006"/>
            <a:ext cx="442392" cy="215997"/>
          </a:xfrm>
          <a:prstGeom prst="rect">
            <a:avLst/>
          </a:prstGeom>
        </p:spPr>
        <p:txBody>
          <a:bodyPr/>
          <a:lstStyle/>
          <a:p>
            <a:fld id="{74850952-3374-434C-8FC6-DE28F8CD25B0}" type="slidenum">
              <a:rPr lang="pt-BR" smtClean="0">
                <a:solidFill>
                  <a:srgbClr val="5F5F5F"/>
                </a:solidFill>
              </a:rPr>
              <a:pPr/>
              <a:t>‹nº›</a:t>
            </a:fld>
            <a:endParaRPr lang="pt-BR" dirty="0">
              <a:solidFill>
                <a:srgbClr val="5F5F5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045588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016">
          <p15:clr>
            <a:srgbClr val="FBAE40"/>
          </p15:clr>
        </p15:guide>
        <p15:guide id="2" pos="2744">
          <p15:clr>
            <a:srgbClr val="FBAE40"/>
          </p15:clr>
        </p15:guide>
      </p15:sldGuideLst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I Titulo Corpo Lateral Destaq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8313" y="274638"/>
            <a:ext cx="3879285" cy="4602162"/>
          </a:xfr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ts val="4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pt-PT" dirty="0" smtClean="0"/>
              <a:t>Título </a:t>
            </a:r>
            <a:r>
              <a:rPr lang="pt-PT" dirty="0" err="1" smtClean="0"/>
              <a:t>Lorem</a:t>
            </a:r>
            <a:r>
              <a:rPr lang="pt-PT" dirty="0" smtClean="0"/>
              <a:t> </a:t>
            </a:r>
            <a:r>
              <a:rPr lang="pt-PT" dirty="0" err="1" smtClean="0"/>
              <a:t>ipsum</a:t>
            </a:r>
            <a:r>
              <a:rPr lang="pt-PT" dirty="0" smtClean="0"/>
              <a:t> DOLOR SIT AMET CONSECTETOR LOREM IPSUM INSERIR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>
          <a:xfrm>
            <a:off x="457199" y="4876006"/>
            <a:ext cx="7787207" cy="215997"/>
          </a:xfrm>
          <a:prstGeom prst="rect">
            <a:avLst/>
          </a:prstGeom>
        </p:spPr>
        <p:txBody>
          <a:bodyPr/>
          <a:lstStyle/>
          <a:p>
            <a:r>
              <a:rPr lang="pt-BR" smtClean="0">
                <a:solidFill>
                  <a:srgbClr val="5F5F5F"/>
                </a:solidFill>
              </a:rPr>
              <a:t>MATERIAL CONFIDENCIAL  |  SLIDE Nº</a:t>
            </a:r>
            <a:endParaRPr lang="pt-BR" dirty="0">
              <a:solidFill>
                <a:srgbClr val="5F5F5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4"/>
          </p:nvPr>
        </p:nvSpPr>
        <p:spPr>
          <a:xfrm>
            <a:off x="8244408" y="4876006"/>
            <a:ext cx="442392" cy="215997"/>
          </a:xfrm>
          <a:prstGeom prst="rect">
            <a:avLst/>
          </a:prstGeom>
        </p:spPr>
        <p:txBody>
          <a:bodyPr/>
          <a:lstStyle/>
          <a:p>
            <a:fld id="{74850952-3374-434C-8FC6-DE28F8CD25B0}" type="slidenum">
              <a:rPr lang="pt-BR" smtClean="0">
                <a:solidFill>
                  <a:srgbClr val="5F5F5F"/>
                </a:solidFill>
              </a:rPr>
              <a:pPr/>
              <a:t>‹nº›</a:t>
            </a:fld>
            <a:endParaRPr lang="pt-BR" dirty="0">
              <a:solidFill>
                <a:srgbClr val="5F5F5F"/>
              </a:solidFill>
            </a:endParaRP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4787900" y="274638"/>
            <a:ext cx="3898900" cy="4602162"/>
          </a:xfrm>
        </p:spPr>
        <p:txBody>
          <a:bodyPr/>
          <a:lstStyle>
            <a:lvl1pPr marL="233363" indent="-233363">
              <a:buFont typeface="Arial" charset="0"/>
              <a:buChar char="•"/>
              <a:tabLst/>
              <a:defRPr sz="2100">
                <a:solidFill>
                  <a:schemeClr val="tx1"/>
                </a:solidFill>
              </a:defRPr>
            </a:lvl1pPr>
            <a:lvl2pPr>
              <a:defRPr sz="2100"/>
            </a:lvl2pPr>
            <a:lvl3pPr>
              <a:defRPr sz="2100"/>
            </a:lvl3pPr>
            <a:lvl4pPr>
              <a:defRPr sz="2100"/>
            </a:lvl4pPr>
            <a:lvl5pPr>
              <a:defRPr sz="2100"/>
            </a:lvl5pPr>
          </a:lstStyle>
          <a:p>
            <a:pPr lvl="0"/>
            <a:r>
              <a:rPr lang="pt-PT" dirty="0" err="1" smtClean="0"/>
              <a:t>Lorem</a:t>
            </a:r>
            <a:r>
              <a:rPr lang="pt-PT" dirty="0" smtClean="0"/>
              <a:t> </a:t>
            </a:r>
            <a:r>
              <a:rPr lang="pt-PT" dirty="0" err="1" smtClean="0"/>
              <a:t>ipsum</a:t>
            </a:r>
            <a:r>
              <a:rPr lang="pt-PT" dirty="0" smtClean="0"/>
              <a:t> </a:t>
            </a:r>
            <a:r>
              <a:rPr lang="pt-PT" dirty="0" err="1" smtClean="0"/>
              <a:t>sit</a:t>
            </a:r>
            <a:r>
              <a:rPr lang="pt-PT" dirty="0" smtClean="0"/>
              <a:t> </a:t>
            </a:r>
            <a:r>
              <a:rPr lang="pt-PT" dirty="0" err="1" smtClean="0"/>
              <a:t>amet</a:t>
            </a:r>
            <a:r>
              <a:rPr lang="pt-PT" dirty="0" smtClean="0"/>
              <a:t> </a:t>
            </a:r>
            <a:r>
              <a:rPr lang="pt-PT" dirty="0" err="1" smtClean="0"/>
              <a:t>ips</a:t>
            </a:r>
            <a:r>
              <a:rPr lang="pt-PT" dirty="0" smtClean="0"/>
              <a:t>;</a:t>
            </a:r>
          </a:p>
          <a:p>
            <a:pPr lvl="0"/>
            <a:r>
              <a:rPr lang="pt-PT" dirty="0" err="1" smtClean="0"/>
              <a:t>Ipsum</a:t>
            </a:r>
            <a:r>
              <a:rPr lang="pt-PT" dirty="0" smtClean="0"/>
              <a:t> </a:t>
            </a:r>
            <a:r>
              <a:rPr lang="pt-PT" dirty="0" err="1" smtClean="0"/>
              <a:t>dolor</a:t>
            </a:r>
            <a:r>
              <a:rPr lang="pt-PT" dirty="0" smtClean="0"/>
              <a:t> </a:t>
            </a:r>
            <a:r>
              <a:rPr lang="pt-PT" dirty="0" err="1" smtClean="0"/>
              <a:t>sit</a:t>
            </a:r>
            <a:r>
              <a:rPr lang="pt-PT" dirty="0" smtClean="0"/>
              <a:t> </a:t>
            </a:r>
            <a:r>
              <a:rPr lang="pt-PT" dirty="0" err="1" smtClean="0"/>
              <a:t>amet</a:t>
            </a:r>
            <a:r>
              <a:rPr lang="pt-PT" dirty="0" smtClean="0"/>
              <a:t> </a:t>
            </a:r>
            <a:r>
              <a:rPr lang="pt-PT" dirty="0" err="1" smtClean="0"/>
              <a:t>lorem</a:t>
            </a:r>
            <a:r>
              <a:rPr lang="pt-PT" dirty="0" smtClean="0"/>
              <a:t>;</a:t>
            </a:r>
          </a:p>
          <a:p>
            <a:pPr lvl="0"/>
            <a:r>
              <a:rPr lang="pt-PT" dirty="0" err="1" smtClean="0"/>
              <a:t>Lorem</a:t>
            </a:r>
            <a:r>
              <a:rPr lang="pt-PT" dirty="0" smtClean="0"/>
              <a:t> </a:t>
            </a:r>
            <a:r>
              <a:rPr lang="pt-PT" dirty="0" err="1" smtClean="0"/>
              <a:t>dolor</a:t>
            </a:r>
            <a:r>
              <a:rPr lang="pt-PT" dirty="0" smtClean="0"/>
              <a:t> </a:t>
            </a:r>
            <a:r>
              <a:rPr lang="pt-PT" dirty="0" err="1" smtClean="0"/>
              <a:t>sit</a:t>
            </a:r>
            <a:r>
              <a:rPr lang="pt-PT" dirty="0" smtClean="0"/>
              <a:t> </a:t>
            </a:r>
            <a:r>
              <a:rPr lang="pt-PT" dirty="0" err="1" smtClean="0"/>
              <a:t>amet</a:t>
            </a:r>
            <a:r>
              <a:rPr lang="pt-PT" dirty="0" smtClean="0"/>
              <a:t>;</a:t>
            </a:r>
          </a:p>
          <a:p>
            <a:pPr lvl="0"/>
            <a:r>
              <a:rPr lang="pt-PT" dirty="0" err="1" smtClean="0"/>
              <a:t>Lorem</a:t>
            </a:r>
            <a:r>
              <a:rPr lang="pt-PT" dirty="0" smtClean="0"/>
              <a:t> </a:t>
            </a:r>
            <a:r>
              <a:rPr lang="pt-PT" dirty="0" err="1" smtClean="0"/>
              <a:t>ipsum</a:t>
            </a:r>
            <a:r>
              <a:rPr lang="pt-PT" dirty="0" smtClean="0"/>
              <a:t> </a:t>
            </a:r>
            <a:r>
              <a:rPr lang="pt-PT" dirty="0" err="1" smtClean="0"/>
              <a:t>sit</a:t>
            </a:r>
            <a:r>
              <a:rPr lang="pt-PT" dirty="0" smtClean="0"/>
              <a:t> </a:t>
            </a:r>
            <a:r>
              <a:rPr lang="pt-PT" dirty="0" err="1" smtClean="0"/>
              <a:t>lorem</a:t>
            </a:r>
            <a:r>
              <a:rPr lang="pt-PT" dirty="0" smtClean="0"/>
              <a:t>;</a:t>
            </a:r>
          </a:p>
          <a:p>
            <a:pPr lvl="0"/>
            <a:r>
              <a:rPr lang="pt-PT" dirty="0" err="1" smtClean="0"/>
              <a:t>Sit</a:t>
            </a:r>
            <a:r>
              <a:rPr lang="pt-PT" dirty="0" smtClean="0"/>
              <a:t> </a:t>
            </a:r>
            <a:r>
              <a:rPr lang="pt-PT" dirty="0" err="1" smtClean="0"/>
              <a:t>amet</a:t>
            </a:r>
            <a:r>
              <a:rPr lang="pt-PT" dirty="0" smtClean="0"/>
              <a:t>;</a:t>
            </a:r>
          </a:p>
          <a:p>
            <a:pPr lvl="0"/>
            <a:r>
              <a:rPr lang="pt-PT" dirty="0" err="1" smtClean="0"/>
              <a:t>Dolor</a:t>
            </a:r>
            <a:r>
              <a:rPr lang="pt-PT" dirty="0" smtClean="0"/>
              <a:t> </a:t>
            </a:r>
            <a:r>
              <a:rPr lang="pt-PT" dirty="0" err="1" smtClean="0"/>
              <a:t>sit</a:t>
            </a:r>
            <a:r>
              <a:rPr lang="pt-PT" dirty="0" smtClean="0"/>
              <a:t> </a:t>
            </a:r>
            <a:r>
              <a:rPr lang="pt-PT" dirty="0" err="1" smtClean="0"/>
              <a:t>amet</a:t>
            </a:r>
            <a:r>
              <a:rPr lang="pt-PT" dirty="0" smtClean="0"/>
              <a:t>;</a:t>
            </a:r>
          </a:p>
          <a:p>
            <a:pPr lvl="0"/>
            <a:r>
              <a:rPr lang="pt-PT" dirty="0" err="1" smtClean="0"/>
              <a:t>Amet</a:t>
            </a:r>
            <a:r>
              <a:rPr lang="pt-PT" dirty="0" smtClean="0"/>
              <a:t> </a:t>
            </a:r>
            <a:r>
              <a:rPr lang="pt-PT" dirty="0" err="1" smtClean="0"/>
              <a:t>sit</a:t>
            </a:r>
            <a:r>
              <a:rPr lang="pt-PT" dirty="0" smtClean="0"/>
              <a:t> </a:t>
            </a:r>
            <a:r>
              <a:rPr lang="pt-PT" dirty="0" err="1" smtClean="0"/>
              <a:t>lorem</a:t>
            </a:r>
            <a:r>
              <a:rPr lang="pt-PT" dirty="0" smtClean="0"/>
              <a:t> </a:t>
            </a:r>
            <a:r>
              <a:rPr lang="pt-PT" dirty="0" err="1" smtClean="0"/>
              <a:t>ipsum</a:t>
            </a:r>
            <a:r>
              <a:rPr lang="pt-PT" dirty="0" smtClean="0"/>
              <a:t>;</a:t>
            </a:r>
          </a:p>
          <a:p>
            <a:pPr lvl="0"/>
            <a:r>
              <a:rPr lang="pt-PT" dirty="0" err="1" smtClean="0"/>
              <a:t>Lorem</a:t>
            </a:r>
            <a:r>
              <a:rPr lang="pt-PT" dirty="0" smtClean="0"/>
              <a:t> </a:t>
            </a:r>
            <a:r>
              <a:rPr lang="pt-PT" dirty="0" err="1" smtClean="0"/>
              <a:t>ipsum</a:t>
            </a:r>
            <a:r>
              <a:rPr lang="pt-PT" dirty="0" smtClean="0"/>
              <a:t> </a:t>
            </a:r>
            <a:r>
              <a:rPr lang="pt-PT" dirty="0" err="1" smtClean="0"/>
              <a:t>dolor</a:t>
            </a:r>
            <a:r>
              <a:rPr lang="pt-PT" dirty="0" smtClean="0"/>
              <a:t> </a:t>
            </a:r>
            <a:r>
              <a:rPr lang="pt-PT" dirty="0" err="1" smtClean="0"/>
              <a:t>sit</a:t>
            </a:r>
            <a:r>
              <a:rPr lang="pt-PT" dirty="0" smtClean="0"/>
              <a:t> </a:t>
            </a:r>
            <a:r>
              <a:rPr lang="pt-PT" dirty="0" err="1" smtClean="0"/>
              <a:t>amet</a:t>
            </a:r>
            <a:r>
              <a:rPr lang="pt-PT" dirty="0" smtClean="0"/>
              <a:t>.</a:t>
            </a:r>
          </a:p>
          <a:p>
            <a:pPr lvl="0"/>
            <a:endParaRPr lang="pt-PT" dirty="0" smtClean="0"/>
          </a:p>
        </p:txBody>
      </p:sp>
    </p:spTree>
    <p:extLst>
      <p:ext uri="{BB962C8B-B14F-4D97-AF65-F5344CB8AC3E}">
        <p14:creationId xmlns:p14="http://schemas.microsoft.com/office/powerpoint/2010/main" val="79616704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744">
          <p15:clr>
            <a:srgbClr val="FBAE40"/>
          </p15:clr>
        </p15:guide>
        <p15:guide id="2" pos="3016">
          <p15:clr>
            <a:srgbClr val="FBAE40"/>
          </p15:clr>
        </p15:guide>
      </p15:sldGuideLst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ap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68370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to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8506" name="Slide do think-cell" r:id="rId4" imgW="270" imgH="270" progId="TCLayout.ActiveDocument.1">
                  <p:embed/>
                </p:oleObj>
              </mc:Choice>
              <mc:Fallback>
                <p:oleObj name="Slide do think-cell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Footer Placeholder 9"/>
          <p:cNvSpPr>
            <a:spLocks noGrp="1"/>
          </p:cNvSpPr>
          <p:nvPr>
            <p:ph type="ftr" sz="quarter" idx="15"/>
          </p:nvPr>
        </p:nvSpPr>
        <p:spPr>
          <a:xfrm>
            <a:off x="6019678" y="4879182"/>
            <a:ext cx="2447925" cy="273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800" smtClean="0">
                <a:solidFill>
                  <a:schemeClr val="tx1">
                    <a:tint val="75000"/>
                  </a:schemeClr>
                </a:solidFill>
                <a:latin typeface="Simplon BP Regular" pitchFamily="2" charset="0"/>
                <a:cs typeface="Arial"/>
              </a:defRPr>
            </a:lvl1pPr>
          </a:lstStyle>
          <a:p>
            <a:pPr>
              <a:defRPr/>
            </a:pPr>
            <a:r>
              <a:rPr lang="pt-BR" dirty="0">
                <a:solidFill>
                  <a:prstClr val="black">
                    <a:tint val="75000"/>
                  </a:prstClr>
                </a:solidFill>
              </a:rPr>
              <a:t>MATERIAL CONFIDENCIAL  |  SLIDE Nº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4"/>
          </p:nvPr>
        </p:nvSpPr>
        <p:spPr>
          <a:xfrm>
            <a:off x="8504113" y="4876006"/>
            <a:ext cx="460375" cy="274638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800">
                <a:solidFill>
                  <a:srgbClr val="7F7F7F"/>
                </a:solidFill>
                <a:latin typeface="Simplon BP Regular" pitchFamily="2" charset="0"/>
              </a:defRPr>
            </a:lvl1pPr>
          </a:lstStyle>
          <a:p>
            <a:pPr>
              <a:defRPr/>
            </a:pPr>
            <a:fld id="{A7771DBD-8228-4A2B-96FC-7283B7EBB7ED}" type="slidenum">
              <a:rPr lang="en-US" altLang="pt-BR" smtClean="0"/>
              <a:pPr>
                <a:defRPr/>
              </a:pPr>
              <a:t>‹nº›</a:t>
            </a:fld>
            <a:endParaRPr lang="en-US" altLang="pt-BR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42875" y="34925"/>
            <a:ext cx="8821613" cy="85725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4200" i="0">
                <a:solidFill>
                  <a:srgbClr val="00CEFF"/>
                </a:solidFill>
                <a:latin typeface="Simplon Oi Headline" pitchFamily="2" charset="0"/>
              </a:defRPr>
            </a:lvl1pPr>
          </a:lstStyle>
          <a:p>
            <a:r>
              <a:rPr lang="pt-BR" dirty="0" smtClean="0"/>
              <a:t>Clique para editar o título mestre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73314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theme" Target="../theme/theme10.xml"/><Relationship Id="rId3" Type="http://schemas.openxmlformats.org/officeDocument/2006/relationships/slideLayout" Target="../slideLayouts/slideLayout66.xml"/><Relationship Id="rId7" Type="http://schemas.openxmlformats.org/officeDocument/2006/relationships/slideLayout" Target="../slideLayouts/slideLayout70.xml"/><Relationship Id="rId2" Type="http://schemas.openxmlformats.org/officeDocument/2006/relationships/slideLayout" Target="../slideLayouts/slideLayout65.xml"/><Relationship Id="rId1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9.xml"/><Relationship Id="rId5" Type="http://schemas.openxmlformats.org/officeDocument/2006/relationships/slideLayout" Target="../slideLayouts/slideLayout68.xml"/><Relationship Id="rId4" Type="http://schemas.openxmlformats.org/officeDocument/2006/relationships/slideLayout" Target="../slideLayouts/slideLayout67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8.xml"/><Relationship Id="rId13" Type="http://schemas.openxmlformats.org/officeDocument/2006/relationships/tags" Target="../tags/tag14.xml"/><Relationship Id="rId3" Type="http://schemas.openxmlformats.org/officeDocument/2006/relationships/slideLayout" Target="../slideLayouts/slideLayout73.xml"/><Relationship Id="rId7" Type="http://schemas.openxmlformats.org/officeDocument/2006/relationships/slideLayout" Target="../slideLayouts/slideLayout77.xml"/><Relationship Id="rId12" Type="http://schemas.openxmlformats.org/officeDocument/2006/relationships/vmlDrawing" Target="../drawings/vmlDrawing7.vml"/><Relationship Id="rId2" Type="http://schemas.openxmlformats.org/officeDocument/2006/relationships/slideLayout" Target="../slideLayouts/slideLayout72.xml"/><Relationship Id="rId1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6.xml"/><Relationship Id="rId11" Type="http://schemas.openxmlformats.org/officeDocument/2006/relationships/theme" Target="../theme/theme11.xml"/><Relationship Id="rId5" Type="http://schemas.openxmlformats.org/officeDocument/2006/relationships/slideLayout" Target="../slideLayouts/slideLayout75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80.xml"/><Relationship Id="rId4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9.xml"/><Relationship Id="rId14" Type="http://schemas.openxmlformats.org/officeDocument/2006/relationships/oleObject" Target="../embeddings/oleObject7.bin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8.xml"/><Relationship Id="rId3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7.xml"/><Relationship Id="rId2" Type="http://schemas.openxmlformats.org/officeDocument/2006/relationships/slideLayout" Target="../slideLayouts/slideLayout82.xml"/><Relationship Id="rId1" Type="http://schemas.openxmlformats.org/officeDocument/2006/relationships/slideLayout" Target="../slideLayouts/slideLayout81.xml"/><Relationship Id="rId6" Type="http://schemas.openxmlformats.org/officeDocument/2006/relationships/slideLayout" Target="../slideLayouts/slideLayout86.xml"/><Relationship Id="rId5" Type="http://schemas.openxmlformats.org/officeDocument/2006/relationships/slideLayout" Target="../slideLayouts/slideLayout85.xml"/><Relationship Id="rId4" Type="http://schemas.openxmlformats.org/officeDocument/2006/relationships/slideLayout" Target="../slideLayouts/slideLayout84.xml"/><Relationship Id="rId9" Type="http://schemas.openxmlformats.org/officeDocument/2006/relationships/theme" Target="../theme/theme12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8.vml"/><Relationship Id="rId3" Type="http://schemas.openxmlformats.org/officeDocument/2006/relationships/slideLayout" Target="../slideLayouts/slideLayout91.xml"/><Relationship Id="rId7" Type="http://schemas.openxmlformats.org/officeDocument/2006/relationships/theme" Target="../theme/theme13.xml"/><Relationship Id="rId2" Type="http://schemas.openxmlformats.org/officeDocument/2006/relationships/slideLayout" Target="../slideLayouts/slideLayout90.xml"/><Relationship Id="rId1" Type="http://schemas.openxmlformats.org/officeDocument/2006/relationships/slideLayout" Target="../slideLayouts/slideLayout89.xml"/><Relationship Id="rId6" Type="http://schemas.openxmlformats.org/officeDocument/2006/relationships/slideLayout" Target="../slideLayouts/slideLayout94.xml"/><Relationship Id="rId11" Type="http://schemas.openxmlformats.org/officeDocument/2006/relationships/image" Target="../media/image14.emf"/><Relationship Id="rId5" Type="http://schemas.openxmlformats.org/officeDocument/2006/relationships/slideLayout" Target="../slideLayouts/slideLayout93.xml"/><Relationship Id="rId10" Type="http://schemas.openxmlformats.org/officeDocument/2006/relationships/oleObject" Target="../embeddings/oleObject8.bin"/><Relationship Id="rId4" Type="http://schemas.openxmlformats.org/officeDocument/2006/relationships/slideLayout" Target="../slideLayouts/slideLayout92.xml"/><Relationship Id="rId9" Type="http://schemas.openxmlformats.org/officeDocument/2006/relationships/tags" Target="../tags/tag15.xml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theme" Target="../theme/theme14.xml"/><Relationship Id="rId3" Type="http://schemas.openxmlformats.org/officeDocument/2006/relationships/slideLayout" Target="../slideLayouts/slideLayout97.xml"/><Relationship Id="rId7" Type="http://schemas.openxmlformats.org/officeDocument/2006/relationships/slideLayout" Target="../slideLayouts/slideLayout101.xml"/><Relationship Id="rId2" Type="http://schemas.openxmlformats.org/officeDocument/2006/relationships/slideLayout" Target="../slideLayouts/slideLayout96.xml"/><Relationship Id="rId1" Type="http://schemas.openxmlformats.org/officeDocument/2006/relationships/slideLayout" Target="../slideLayouts/slideLayout95.xml"/><Relationship Id="rId6" Type="http://schemas.openxmlformats.org/officeDocument/2006/relationships/slideLayout" Target="../slideLayouts/slideLayout100.xml"/><Relationship Id="rId5" Type="http://schemas.openxmlformats.org/officeDocument/2006/relationships/slideLayout" Target="../slideLayouts/slideLayout99.xml"/><Relationship Id="rId4" Type="http://schemas.openxmlformats.org/officeDocument/2006/relationships/slideLayout" Target="../slideLayouts/slideLayout98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13" Type="http://schemas.openxmlformats.org/officeDocument/2006/relationships/tags" Target="../tags/tag2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vmlDrawing" Target="../drawings/vmlDrawing1.v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8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Relationship Id="rId14" Type="http://schemas.openxmlformats.org/officeDocument/2006/relationships/oleObject" Target="../embeddings/oleObject1.bin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7.xml"/><Relationship Id="rId9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13" Type="http://schemas.openxmlformats.org/officeDocument/2006/relationships/image" Target="../media/image14.emf"/><Relationship Id="rId3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8.xml"/><Relationship Id="rId12" Type="http://schemas.openxmlformats.org/officeDocument/2006/relationships/oleObject" Target="../embeddings/oleObject2.bin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tags" Target="../tags/tag3.xml"/><Relationship Id="rId5" Type="http://schemas.openxmlformats.org/officeDocument/2006/relationships/slideLayout" Target="../slideLayouts/slideLayout26.xml"/><Relationship Id="rId10" Type="http://schemas.openxmlformats.org/officeDocument/2006/relationships/vmlDrawing" Target="../drawings/vmlDrawing2.vml"/><Relationship Id="rId4" Type="http://schemas.openxmlformats.org/officeDocument/2006/relationships/slideLayout" Target="../slideLayouts/slideLayout25.xml"/><Relationship Id="rId9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6.xml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5" Type="http://schemas.openxmlformats.org/officeDocument/2006/relationships/slideLayout" Target="../slideLayouts/slideLayout34.xml"/><Relationship Id="rId4" Type="http://schemas.openxmlformats.org/officeDocument/2006/relationships/slideLayout" Target="../slideLayouts/slideLayout33.xml"/><Relationship Id="rId9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theme" Target="../theme/theme6.xml"/><Relationship Id="rId3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4.xml"/><Relationship Id="rId2" Type="http://schemas.openxmlformats.org/officeDocument/2006/relationships/slideLayout" Target="../slideLayouts/slideLayout39.xml"/><Relationship Id="rId1" Type="http://schemas.openxmlformats.org/officeDocument/2006/relationships/slideLayout" Target="../slideLayouts/slideLayout38.xml"/><Relationship Id="rId6" Type="http://schemas.openxmlformats.org/officeDocument/2006/relationships/slideLayout" Target="../slideLayouts/slideLayout43.xml"/><Relationship Id="rId5" Type="http://schemas.openxmlformats.org/officeDocument/2006/relationships/slideLayout" Target="../slideLayouts/slideLayout42.xml"/><Relationship Id="rId4" Type="http://schemas.openxmlformats.org/officeDocument/2006/relationships/slideLayout" Target="../slideLayouts/slideLayout41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7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4" Type="http://schemas.openxmlformats.org/officeDocument/2006/relationships/theme" Target="../theme/theme7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theme" Target="../theme/theme8.xml"/><Relationship Id="rId3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4.xml"/><Relationship Id="rId2" Type="http://schemas.openxmlformats.org/officeDocument/2006/relationships/slideLayout" Target="../slideLayouts/slideLayout49.xml"/><Relationship Id="rId1" Type="http://schemas.openxmlformats.org/officeDocument/2006/relationships/slideLayout" Target="../slideLayouts/slideLayout48.xml"/><Relationship Id="rId6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2.xml"/><Relationship Id="rId4" Type="http://schemas.openxmlformats.org/officeDocument/2006/relationships/slideLayout" Target="../slideLayouts/slideLayout51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2.xml"/><Relationship Id="rId13" Type="http://schemas.openxmlformats.org/officeDocument/2006/relationships/oleObject" Target="../embeddings/oleObject4.bin"/><Relationship Id="rId3" Type="http://schemas.openxmlformats.org/officeDocument/2006/relationships/slideLayout" Target="../slideLayouts/slideLayout57.xml"/><Relationship Id="rId7" Type="http://schemas.openxmlformats.org/officeDocument/2006/relationships/slideLayout" Target="../slideLayouts/slideLayout61.xml"/><Relationship Id="rId12" Type="http://schemas.openxmlformats.org/officeDocument/2006/relationships/tags" Target="../tags/tag9.xml"/><Relationship Id="rId2" Type="http://schemas.openxmlformats.org/officeDocument/2006/relationships/slideLayout" Target="../slideLayouts/slideLayout56.xml"/><Relationship Id="rId1" Type="http://schemas.openxmlformats.org/officeDocument/2006/relationships/slideLayout" Target="../slideLayouts/slideLayout55.xml"/><Relationship Id="rId6" Type="http://schemas.openxmlformats.org/officeDocument/2006/relationships/slideLayout" Target="../slideLayouts/slideLayout60.xml"/><Relationship Id="rId11" Type="http://schemas.openxmlformats.org/officeDocument/2006/relationships/vmlDrawing" Target="../drawings/vmlDrawing4.vml"/><Relationship Id="rId5" Type="http://schemas.openxmlformats.org/officeDocument/2006/relationships/slideLayout" Target="../slideLayouts/slideLayout59.xml"/><Relationship Id="rId10" Type="http://schemas.openxmlformats.org/officeDocument/2006/relationships/theme" Target="../theme/theme9.xml"/><Relationship Id="rId4" Type="http://schemas.openxmlformats.org/officeDocument/2006/relationships/slideLayout" Target="../slideLayouts/slideLayout58.xml"/><Relationship Id="rId9" Type="http://schemas.openxmlformats.org/officeDocument/2006/relationships/slideLayout" Target="../slideLayouts/slideLayout63.xml"/><Relationship Id="rId14" Type="http://schemas.openxmlformats.org/officeDocument/2006/relationships/image" Target="../media/image14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 userDrawn="1"/>
        </p:nvSpPr>
        <p:spPr>
          <a:xfrm>
            <a:off x="11586773" y="614032"/>
            <a:ext cx="914400" cy="6858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ts val="1800"/>
              </a:lnSpc>
              <a:spcBef>
                <a:spcPts val="800"/>
              </a:spcBef>
            </a:pPr>
            <a:endParaRPr lang="en-US" sz="1600" i="1" dirty="0" smtClean="0">
              <a:latin typeface="Georgia" pitchFamily="18" charset="0"/>
            </a:endParaRPr>
          </a:p>
        </p:txBody>
      </p:sp>
      <p:sp>
        <p:nvSpPr>
          <p:cNvPr id="40" name="TextBox 39"/>
          <p:cNvSpPr txBox="1"/>
          <p:nvPr userDrawn="1"/>
        </p:nvSpPr>
        <p:spPr>
          <a:xfrm>
            <a:off x="-3089236" y="16496"/>
            <a:ext cx="3003150" cy="205653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5600"/>
              </a:lnSpc>
              <a:spcBef>
                <a:spcPts val="800"/>
              </a:spcBef>
            </a:pPr>
            <a:r>
              <a:rPr lang="en-US" sz="5600" i="0" dirty="0" smtClean="0">
                <a:solidFill>
                  <a:srgbClr val="4D4D4D"/>
                </a:solidFill>
                <a:latin typeface="Simplon Oi Headline"/>
                <a:cs typeface="Simplon Oi Headline"/>
              </a:rPr>
              <a:t>Título Simplon Oi 42pt</a:t>
            </a:r>
          </a:p>
        </p:txBody>
      </p:sp>
      <p:sp>
        <p:nvSpPr>
          <p:cNvPr id="41" name="TextBox 40"/>
          <p:cNvSpPr txBox="1"/>
          <p:nvPr userDrawn="1"/>
        </p:nvSpPr>
        <p:spPr>
          <a:xfrm>
            <a:off x="-3052358" y="2331223"/>
            <a:ext cx="2739264" cy="110228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2800"/>
              </a:lnSpc>
              <a:spcBef>
                <a:spcPts val="0"/>
              </a:spcBef>
            </a:pPr>
            <a:r>
              <a:rPr lang="en-US" sz="2800" i="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SUBTÍTULOS</a:t>
            </a:r>
          </a:p>
          <a:p>
            <a:pPr>
              <a:lnSpc>
                <a:spcPts val="2800"/>
              </a:lnSpc>
              <a:spcBef>
                <a:spcPts val="0"/>
              </a:spcBef>
            </a:pPr>
            <a:r>
              <a:rPr lang="en-US" sz="2800" i="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SIMPLON BP REGULAR 21PT</a:t>
            </a:r>
          </a:p>
        </p:txBody>
      </p:sp>
      <p:sp>
        <p:nvSpPr>
          <p:cNvPr id="42" name="TextBox 41"/>
          <p:cNvSpPr txBox="1"/>
          <p:nvPr userDrawn="1"/>
        </p:nvSpPr>
        <p:spPr>
          <a:xfrm>
            <a:off x="-3052358" y="3618366"/>
            <a:ext cx="2739264" cy="29641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1400"/>
              </a:lnSpc>
              <a:spcBef>
                <a:spcPts val="0"/>
              </a:spcBef>
            </a:pPr>
            <a:r>
              <a:rPr lang="en-US" sz="1400" i="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Textos Simplon</a:t>
            </a:r>
            <a:r>
              <a:rPr lang="en-US" sz="1400" i="0" baseline="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 BP Regular 14pt</a:t>
            </a:r>
            <a:endParaRPr lang="en-US" sz="1400" i="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</p:txBody>
      </p:sp>
      <p:sp>
        <p:nvSpPr>
          <p:cNvPr id="74" name="Rectangle 35"/>
          <p:cNvSpPr/>
          <p:nvPr userDrawn="1"/>
        </p:nvSpPr>
        <p:spPr>
          <a:xfrm>
            <a:off x="10008318" y="309078"/>
            <a:ext cx="886632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ROXO</a:t>
            </a:r>
          </a:p>
          <a:p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r>
              <a:rPr lang="en-US" sz="12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ROSA</a:t>
            </a:r>
          </a:p>
          <a:p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r>
              <a:rPr lang="en-US" sz="12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LARANJA</a:t>
            </a:r>
          </a:p>
          <a:p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r>
              <a:rPr lang="en-US" sz="12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AMARELO</a:t>
            </a:r>
          </a:p>
          <a:p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r>
              <a:rPr lang="en-US" sz="12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VERDE</a:t>
            </a:r>
          </a:p>
          <a:p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r>
              <a:rPr lang="en-US" sz="12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AZUL</a:t>
            </a:r>
          </a:p>
          <a:p>
            <a:endParaRPr lang="en-US" sz="1200" dirty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r>
              <a:rPr lang="en-US" sz="12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CINZA</a:t>
            </a:r>
            <a:endParaRPr lang="hr-HR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</p:txBody>
      </p:sp>
      <p:sp>
        <p:nvSpPr>
          <p:cNvPr id="75" name="Rectangle 36"/>
          <p:cNvSpPr/>
          <p:nvPr userDrawn="1"/>
        </p:nvSpPr>
        <p:spPr>
          <a:xfrm>
            <a:off x="10016846" y="1085543"/>
            <a:ext cx="135600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 234 </a:t>
            </a:r>
            <a:r>
              <a:rPr lang="en-US" sz="1200" baseline="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G </a:t>
            </a:r>
            <a:r>
              <a:rPr lang="en-US" sz="12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40  </a:t>
            </a:r>
            <a:r>
              <a:rPr lang="en-US" sz="1200" baseline="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B 140</a:t>
            </a:r>
            <a:endParaRPr lang="en-US" sz="12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76" name="Rectangle 37"/>
          <p:cNvSpPr/>
          <p:nvPr userDrawn="1"/>
        </p:nvSpPr>
        <p:spPr>
          <a:xfrm>
            <a:off x="10016846" y="538722"/>
            <a:ext cx="135600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</a:t>
            </a:r>
            <a:r>
              <a:rPr lang="en-US" sz="1200" baseline="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2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160  G 43  B 255</a:t>
            </a:r>
            <a:r>
              <a:rPr lang="en-US" sz="1200" baseline="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endParaRPr lang="en-US" sz="12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77" name="Rectangle 38"/>
          <p:cNvSpPr/>
          <p:nvPr userDrawn="1"/>
        </p:nvSpPr>
        <p:spPr>
          <a:xfrm>
            <a:off x="10016846" y="1596923"/>
            <a:ext cx="135600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 255  </a:t>
            </a:r>
            <a:r>
              <a:rPr lang="en-US" sz="1200" baseline="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G </a:t>
            </a:r>
            <a:r>
              <a:rPr lang="en-US" sz="12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109  </a:t>
            </a:r>
            <a:r>
              <a:rPr lang="en-US" sz="1200" baseline="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B 0</a:t>
            </a:r>
            <a:endParaRPr lang="en-US" sz="12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78" name="Rectangle 39"/>
          <p:cNvSpPr/>
          <p:nvPr userDrawn="1"/>
        </p:nvSpPr>
        <p:spPr>
          <a:xfrm>
            <a:off x="10016846" y="2151554"/>
            <a:ext cx="135600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 255  </a:t>
            </a:r>
            <a:r>
              <a:rPr lang="en-US" sz="1200" baseline="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G 255</a:t>
            </a:r>
            <a:r>
              <a:rPr lang="en-US" sz="12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 </a:t>
            </a:r>
            <a:r>
              <a:rPr lang="en-US" sz="1200" baseline="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B 0</a:t>
            </a:r>
            <a:endParaRPr lang="en-US" sz="12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79" name="Rectangle 39"/>
          <p:cNvSpPr/>
          <p:nvPr userDrawn="1"/>
        </p:nvSpPr>
        <p:spPr>
          <a:xfrm>
            <a:off x="10016846" y="2708709"/>
            <a:ext cx="135600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 0  </a:t>
            </a:r>
            <a:r>
              <a:rPr lang="en-US" sz="1200" baseline="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G 211</a:t>
            </a:r>
            <a:r>
              <a:rPr lang="en-US" sz="12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 </a:t>
            </a:r>
            <a:r>
              <a:rPr lang="en-US" sz="1200" baseline="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B 24</a:t>
            </a:r>
            <a:endParaRPr lang="en-US" sz="12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80" name="Rectangle 39"/>
          <p:cNvSpPr/>
          <p:nvPr userDrawn="1"/>
        </p:nvSpPr>
        <p:spPr>
          <a:xfrm>
            <a:off x="10016846" y="3284401"/>
            <a:ext cx="135600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 0  </a:t>
            </a:r>
            <a:r>
              <a:rPr lang="en-US" sz="1200" baseline="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G 206</a:t>
            </a:r>
            <a:r>
              <a:rPr lang="en-US" sz="12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 </a:t>
            </a:r>
            <a:r>
              <a:rPr lang="en-US" sz="1200" baseline="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B 255</a:t>
            </a:r>
            <a:endParaRPr lang="en-US" sz="12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81" name="Freeform 5"/>
          <p:cNvSpPr>
            <a:spLocks/>
          </p:cNvSpPr>
          <p:nvPr userDrawn="1"/>
        </p:nvSpPr>
        <p:spPr bwMode="auto">
          <a:xfrm>
            <a:off x="9314424" y="3053198"/>
            <a:ext cx="712788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CE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 dirty="0"/>
          </a:p>
        </p:txBody>
      </p:sp>
      <p:sp>
        <p:nvSpPr>
          <p:cNvPr id="82" name="Freeform 5"/>
          <p:cNvSpPr>
            <a:spLocks/>
          </p:cNvSpPr>
          <p:nvPr userDrawn="1"/>
        </p:nvSpPr>
        <p:spPr bwMode="auto">
          <a:xfrm>
            <a:off x="9314424" y="2504374"/>
            <a:ext cx="712788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D318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 dirty="0"/>
          </a:p>
        </p:txBody>
      </p:sp>
      <p:sp>
        <p:nvSpPr>
          <p:cNvPr id="83" name="Freeform 5"/>
          <p:cNvSpPr>
            <a:spLocks/>
          </p:cNvSpPr>
          <p:nvPr userDrawn="1"/>
        </p:nvSpPr>
        <p:spPr bwMode="auto">
          <a:xfrm>
            <a:off x="9314424" y="1955550"/>
            <a:ext cx="712788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FF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 dirty="0"/>
          </a:p>
        </p:txBody>
      </p:sp>
      <p:sp>
        <p:nvSpPr>
          <p:cNvPr id="84" name="Freeform 5"/>
          <p:cNvSpPr>
            <a:spLocks/>
          </p:cNvSpPr>
          <p:nvPr userDrawn="1"/>
        </p:nvSpPr>
        <p:spPr bwMode="auto">
          <a:xfrm>
            <a:off x="9314424" y="1406726"/>
            <a:ext cx="712788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6D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 dirty="0"/>
          </a:p>
        </p:txBody>
      </p:sp>
      <p:sp>
        <p:nvSpPr>
          <p:cNvPr id="85" name="Freeform 5"/>
          <p:cNvSpPr>
            <a:spLocks/>
          </p:cNvSpPr>
          <p:nvPr userDrawn="1"/>
        </p:nvSpPr>
        <p:spPr bwMode="auto">
          <a:xfrm>
            <a:off x="9314424" y="857902"/>
            <a:ext cx="712788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EA288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 dirty="0"/>
          </a:p>
        </p:txBody>
      </p:sp>
      <p:sp>
        <p:nvSpPr>
          <p:cNvPr id="86" name="Freeform 5"/>
          <p:cNvSpPr>
            <a:spLocks/>
          </p:cNvSpPr>
          <p:nvPr userDrawn="1"/>
        </p:nvSpPr>
        <p:spPr bwMode="auto">
          <a:xfrm>
            <a:off x="9314424" y="309078"/>
            <a:ext cx="712788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A02B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 dirty="0"/>
          </a:p>
        </p:txBody>
      </p:sp>
      <p:sp>
        <p:nvSpPr>
          <p:cNvPr id="87" name="Rectangle 39"/>
          <p:cNvSpPr/>
          <p:nvPr userDrawn="1"/>
        </p:nvSpPr>
        <p:spPr>
          <a:xfrm>
            <a:off x="10016846" y="3843078"/>
            <a:ext cx="135600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 77  </a:t>
            </a:r>
            <a:r>
              <a:rPr lang="en-US" sz="1200" baseline="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G 77</a:t>
            </a:r>
            <a:r>
              <a:rPr lang="en-US" sz="12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 </a:t>
            </a:r>
            <a:r>
              <a:rPr lang="en-US" sz="1200" baseline="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B 77</a:t>
            </a:r>
            <a:endParaRPr lang="en-US" sz="12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88" name="Freeform 5"/>
          <p:cNvSpPr>
            <a:spLocks/>
          </p:cNvSpPr>
          <p:nvPr userDrawn="1"/>
        </p:nvSpPr>
        <p:spPr bwMode="auto">
          <a:xfrm>
            <a:off x="9314424" y="3611875"/>
            <a:ext cx="712788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4D4D4D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 dirty="0"/>
          </a:p>
        </p:txBody>
      </p:sp>
      <p:sp>
        <p:nvSpPr>
          <p:cNvPr id="104" name="TextBox 39"/>
          <p:cNvSpPr txBox="1"/>
          <p:nvPr userDrawn="1"/>
        </p:nvSpPr>
        <p:spPr>
          <a:xfrm>
            <a:off x="9314424" y="13858"/>
            <a:ext cx="1231861" cy="26236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00000"/>
              </a:lnSpc>
              <a:spcBef>
                <a:spcPts val="800"/>
              </a:spcBef>
            </a:pPr>
            <a:r>
              <a:rPr lang="en-US" sz="1600" i="0" dirty="0" smtClean="0">
                <a:solidFill>
                  <a:srgbClr val="4D4D4D"/>
                </a:solidFill>
                <a:latin typeface="Simplon Oi Headline"/>
                <a:cs typeface="Simplon Oi Headline"/>
              </a:rPr>
              <a:t>Cores</a:t>
            </a:r>
            <a:r>
              <a:rPr lang="en-US" sz="1600" i="0" baseline="0" dirty="0" smtClean="0">
                <a:solidFill>
                  <a:srgbClr val="4D4D4D"/>
                </a:solidFill>
                <a:latin typeface="Simplon Oi Headline"/>
                <a:cs typeface="Simplon Oi Headline"/>
              </a:rPr>
              <a:t> oi</a:t>
            </a:r>
            <a:endParaRPr lang="en-US" sz="1600" i="0" dirty="0" smtClean="0">
              <a:solidFill>
                <a:srgbClr val="4D4D4D"/>
              </a:solidFill>
              <a:latin typeface="Simplon Oi Headline"/>
              <a:cs typeface="Simplon Oi Headline"/>
            </a:endParaRPr>
          </a:p>
        </p:txBody>
      </p:sp>
      <p:sp>
        <p:nvSpPr>
          <p:cNvPr id="105" name="TextBox 39"/>
          <p:cNvSpPr txBox="1"/>
          <p:nvPr userDrawn="1"/>
        </p:nvSpPr>
        <p:spPr>
          <a:xfrm>
            <a:off x="-6817" y="5262133"/>
            <a:ext cx="6322688" cy="26236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00000"/>
              </a:lnSpc>
              <a:spcBef>
                <a:spcPts val="800"/>
              </a:spcBef>
            </a:pPr>
            <a:r>
              <a:rPr lang="en-US" sz="1600" i="0" dirty="0" smtClean="0">
                <a:solidFill>
                  <a:srgbClr val="4D4D4D"/>
                </a:solidFill>
                <a:latin typeface="Simplon Oi Headline"/>
                <a:cs typeface="Simplon Oi Headline"/>
              </a:rPr>
              <a:t>Esquemas de cores </a:t>
            </a:r>
            <a:r>
              <a:rPr lang="en-US" sz="1600" i="0" dirty="0" smtClean="0">
                <a:solidFill>
                  <a:srgbClr val="4D4D4D"/>
                </a:solidFill>
                <a:latin typeface="Simplon BP Regular" pitchFamily="2" charset="0"/>
                <a:cs typeface="Simplon Oi Headline"/>
              </a:rPr>
              <a:t>(usar apenas 2 cores dos esquemas abaixo</a:t>
            </a:r>
            <a:r>
              <a:rPr lang="en-US" sz="1600" i="0" baseline="0" dirty="0" smtClean="0">
                <a:solidFill>
                  <a:srgbClr val="4D4D4D"/>
                </a:solidFill>
                <a:latin typeface="Simplon BP Regular" pitchFamily="2" charset="0"/>
                <a:cs typeface="Simplon Oi Headline"/>
              </a:rPr>
              <a:t>)</a:t>
            </a:r>
            <a:endParaRPr lang="en-US" sz="1600" i="0" dirty="0" smtClean="0">
              <a:solidFill>
                <a:srgbClr val="4D4D4D"/>
              </a:solidFill>
              <a:latin typeface="Simplon BP Regular" pitchFamily="2" charset="0"/>
              <a:cs typeface="Simplon Oi Headline"/>
            </a:endParaRPr>
          </a:p>
        </p:txBody>
      </p:sp>
      <p:sp>
        <p:nvSpPr>
          <p:cNvPr id="106" name="Freeform 5"/>
          <p:cNvSpPr>
            <a:spLocks/>
          </p:cNvSpPr>
          <p:nvPr userDrawn="1"/>
        </p:nvSpPr>
        <p:spPr bwMode="auto">
          <a:xfrm>
            <a:off x="0" y="5543551"/>
            <a:ext cx="2214564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gradFill>
            <a:gsLst>
              <a:gs pos="0">
                <a:srgbClr val="EA288C"/>
              </a:gs>
              <a:gs pos="50000">
                <a:srgbClr val="A02BFF"/>
              </a:gs>
              <a:gs pos="100000">
                <a:srgbClr val="00CEFF"/>
              </a:gs>
            </a:gsLst>
            <a:lin ang="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 dirty="0"/>
          </a:p>
        </p:txBody>
      </p:sp>
      <p:sp>
        <p:nvSpPr>
          <p:cNvPr id="107" name="Freeform 5"/>
          <p:cNvSpPr>
            <a:spLocks/>
          </p:cNvSpPr>
          <p:nvPr userDrawn="1"/>
        </p:nvSpPr>
        <p:spPr bwMode="auto">
          <a:xfrm>
            <a:off x="-1" y="6105041"/>
            <a:ext cx="712788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EA288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 dirty="0"/>
          </a:p>
        </p:txBody>
      </p:sp>
      <p:sp>
        <p:nvSpPr>
          <p:cNvPr id="108" name="Freeform 5"/>
          <p:cNvSpPr>
            <a:spLocks/>
          </p:cNvSpPr>
          <p:nvPr userDrawn="1"/>
        </p:nvSpPr>
        <p:spPr bwMode="auto">
          <a:xfrm>
            <a:off x="750887" y="6105040"/>
            <a:ext cx="712788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A02B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 dirty="0"/>
          </a:p>
        </p:txBody>
      </p:sp>
      <p:sp>
        <p:nvSpPr>
          <p:cNvPr id="109" name="Freeform 5"/>
          <p:cNvSpPr>
            <a:spLocks/>
          </p:cNvSpPr>
          <p:nvPr userDrawn="1"/>
        </p:nvSpPr>
        <p:spPr bwMode="auto">
          <a:xfrm>
            <a:off x="1501775" y="6105039"/>
            <a:ext cx="712788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CE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 dirty="0"/>
          </a:p>
        </p:txBody>
      </p:sp>
      <p:sp>
        <p:nvSpPr>
          <p:cNvPr id="110" name="Freeform 5"/>
          <p:cNvSpPr>
            <a:spLocks/>
          </p:cNvSpPr>
          <p:nvPr userDrawn="1"/>
        </p:nvSpPr>
        <p:spPr bwMode="auto">
          <a:xfrm>
            <a:off x="2418557" y="5543551"/>
            <a:ext cx="2214564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gradFill>
            <a:gsLst>
              <a:gs pos="0">
                <a:srgbClr val="00CEFF"/>
              </a:gs>
              <a:gs pos="50000">
                <a:srgbClr val="00D318"/>
              </a:gs>
              <a:gs pos="100000">
                <a:srgbClr val="FFFF00"/>
              </a:gs>
            </a:gsLst>
            <a:lin ang="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 dirty="0"/>
          </a:p>
        </p:txBody>
      </p:sp>
      <p:sp>
        <p:nvSpPr>
          <p:cNvPr id="111" name="Freeform 5"/>
          <p:cNvSpPr>
            <a:spLocks/>
          </p:cNvSpPr>
          <p:nvPr userDrawn="1"/>
        </p:nvSpPr>
        <p:spPr bwMode="auto">
          <a:xfrm>
            <a:off x="2418556" y="6105041"/>
            <a:ext cx="712788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CE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 dirty="0"/>
          </a:p>
        </p:txBody>
      </p:sp>
      <p:sp>
        <p:nvSpPr>
          <p:cNvPr id="112" name="Freeform 5"/>
          <p:cNvSpPr>
            <a:spLocks/>
          </p:cNvSpPr>
          <p:nvPr userDrawn="1"/>
        </p:nvSpPr>
        <p:spPr bwMode="auto">
          <a:xfrm>
            <a:off x="3169444" y="6105040"/>
            <a:ext cx="712788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D318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 dirty="0"/>
          </a:p>
        </p:txBody>
      </p:sp>
      <p:sp>
        <p:nvSpPr>
          <p:cNvPr id="113" name="Freeform 5"/>
          <p:cNvSpPr>
            <a:spLocks/>
          </p:cNvSpPr>
          <p:nvPr userDrawn="1"/>
        </p:nvSpPr>
        <p:spPr bwMode="auto">
          <a:xfrm>
            <a:off x="3920332" y="6105039"/>
            <a:ext cx="712788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FF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 dirty="0"/>
          </a:p>
        </p:txBody>
      </p:sp>
      <p:sp>
        <p:nvSpPr>
          <p:cNvPr id="114" name="Freeform 5"/>
          <p:cNvSpPr>
            <a:spLocks/>
          </p:cNvSpPr>
          <p:nvPr userDrawn="1"/>
        </p:nvSpPr>
        <p:spPr bwMode="auto">
          <a:xfrm>
            <a:off x="4814095" y="5543549"/>
            <a:ext cx="2214564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gradFill>
            <a:gsLst>
              <a:gs pos="0">
                <a:srgbClr val="FFFF00"/>
              </a:gs>
              <a:gs pos="50000">
                <a:srgbClr val="FF6D00"/>
              </a:gs>
              <a:gs pos="100000">
                <a:srgbClr val="EA288C"/>
              </a:gs>
            </a:gsLst>
            <a:lin ang="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 dirty="0"/>
          </a:p>
        </p:txBody>
      </p:sp>
      <p:sp>
        <p:nvSpPr>
          <p:cNvPr id="115" name="Freeform 5"/>
          <p:cNvSpPr>
            <a:spLocks/>
          </p:cNvSpPr>
          <p:nvPr userDrawn="1"/>
        </p:nvSpPr>
        <p:spPr bwMode="auto">
          <a:xfrm>
            <a:off x="4814094" y="6105039"/>
            <a:ext cx="712788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FF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 dirty="0"/>
          </a:p>
        </p:txBody>
      </p:sp>
      <p:sp>
        <p:nvSpPr>
          <p:cNvPr id="116" name="Freeform 5"/>
          <p:cNvSpPr>
            <a:spLocks/>
          </p:cNvSpPr>
          <p:nvPr userDrawn="1"/>
        </p:nvSpPr>
        <p:spPr bwMode="auto">
          <a:xfrm>
            <a:off x="5564982" y="6105038"/>
            <a:ext cx="712788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6D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 dirty="0"/>
          </a:p>
        </p:txBody>
      </p:sp>
      <p:sp>
        <p:nvSpPr>
          <p:cNvPr id="117" name="Freeform 5"/>
          <p:cNvSpPr>
            <a:spLocks/>
          </p:cNvSpPr>
          <p:nvPr userDrawn="1"/>
        </p:nvSpPr>
        <p:spPr bwMode="auto">
          <a:xfrm>
            <a:off x="6315871" y="6105041"/>
            <a:ext cx="712788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EA288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973088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4" r:id="rId1"/>
    <p:sldLayoutId id="2147483975" r:id="rId2"/>
    <p:sldLayoutId id="2147483938" r:id="rId3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457200" rtl="0" eaLnBrk="1" latinLnBrk="0" hangingPunct="1">
        <a:lnSpc>
          <a:spcPts val="2400"/>
        </a:lnSpc>
        <a:spcBef>
          <a:spcPts val="1100"/>
        </a:spcBef>
        <a:buNone/>
        <a:defRPr sz="2200" i="1" kern="1200">
          <a:solidFill>
            <a:schemeClr val="tx1"/>
          </a:solidFill>
          <a:latin typeface="+mn-lt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lnSpc>
          <a:spcPts val="2000"/>
        </a:lnSpc>
        <a:spcBef>
          <a:spcPts val="900"/>
        </a:spcBef>
        <a:buFont typeface="Arial"/>
        <a:buNone/>
        <a:defRPr sz="1800" b="0" i="0" kern="1200" baseline="0">
          <a:solidFill>
            <a:schemeClr val="tx1"/>
          </a:solidFill>
          <a:latin typeface="Museo Sans 300"/>
          <a:ea typeface="+mn-ea"/>
          <a:cs typeface="Museo Sans 300"/>
        </a:defRPr>
      </a:lvl1pPr>
      <a:lvl2pPr marL="176213" indent="-176213" algn="l" defTabSz="457200" rtl="0" eaLnBrk="1" latinLnBrk="0" hangingPunct="1">
        <a:lnSpc>
          <a:spcPts val="2000"/>
        </a:lnSpc>
        <a:spcBef>
          <a:spcPts val="900"/>
        </a:spcBef>
        <a:buSzPct val="50000"/>
        <a:buFont typeface="Arial"/>
        <a:buChar char="•"/>
        <a:tabLst/>
        <a:defRPr sz="1800" b="0" i="0" kern="1200">
          <a:solidFill>
            <a:schemeClr val="tx1"/>
          </a:solidFill>
          <a:latin typeface="Museo Sans 300"/>
          <a:ea typeface="+mn-ea"/>
          <a:cs typeface="Museo Sans 300"/>
        </a:defRPr>
      </a:lvl2pPr>
      <a:lvl3pPr marL="914400" indent="0" algn="l" defTabSz="457200" rtl="0" eaLnBrk="1" latinLnBrk="0" hangingPunct="1">
        <a:lnSpc>
          <a:spcPts val="2200"/>
        </a:lnSpc>
        <a:spcBef>
          <a:spcPts val="0"/>
        </a:spcBef>
        <a:buFont typeface="Arial"/>
        <a:buNone/>
        <a:defRPr sz="1600" b="0" i="0" kern="1200">
          <a:solidFill>
            <a:schemeClr val="tx1"/>
          </a:solidFill>
          <a:latin typeface="Museo Sans 300"/>
          <a:ea typeface="+mn-ea"/>
          <a:cs typeface="Museo Sans 300"/>
        </a:defRPr>
      </a:lvl3pPr>
      <a:lvl4pPr marL="1371600" indent="0" algn="l" defTabSz="457200" rtl="0" eaLnBrk="1" latinLnBrk="0" hangingPunct="1">
        <a:lnSpc>
          <a:spcPts val="2200"/>
        </a:lnSpc>
        <a:spcBef>
          <a:spcPts val="0"/>
        </a:spcBef>
        <a:buFont typeface="Arial"/>
        <a:buNone/>
        <a:defRPr sz="1400" b="0" i="0" kern="1200">
          <a:solidFill>
            <a:schemeClr val="tx1"/>
          </a:solidFill>
          <a:latin typeface="Museo Sans 300"/>
          <a:ea typeface="+mn-ea"/>
          <a:cs typeface="Museo Sans 300"/>
        </a:defRPr>
      </a:lvl4pPr>
      <a:lvl5pPr marL="1828800" indent="0" algn="l" defTabSz="457200" rtl="0" eaLnBrk="1" latinLnBrk="0" hangingPunct="1">
        <a:lnSpc>
          <a:spcPts val="2200"/>
        </a:lnSpc>
        <a:spcBef>
          <a:spcPts val="0"/>
        </a:spcBef>
        <a:buFont typeface="Arial"/>
        <a:buNone/>
        <a:defRPr sz="1400" b="0" i="0" kern="1200">
          <a:solidFill>
            <a:schemeClr val="tx1"/>
          </a:solidFill>
          <a:latin typeface="Museo Sans 300"/>
          <a:ea typeface="+mn-ea"/>
          <a:cs typeface="Museo Sans 30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312" y="1419224"/>
            <a:ext cx="8218487" cy="345757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lvl="0" fontAlgn="base">
              <a:lnSpc>
                <a:spcPts val="1400"/>
              </a:lnSpc>
              <a:spcBef>
                <a:spcPct val="0"/>
              </a:spcBef>
              <a:spcAft>
                <a:spcPct val="0"/>
              </a:spcAft>
            </a:pPr>
            <a:r>
              <a:rPr lang="en-US" smtClean="0"/>
              <a:t>Click to edit Master text styles</a:t>
            </a:r>
          </a:p>
          <a:p>
            <a:pPr lvl="1" fontAlgn="base">
              <a:lnSpc>
                <a:spcPts val="1400"/>
              </a:lnSpc>
              <a:spcBef>
                <a:spcPct val="0"/>
              </a:spcBef>
              <a:spcAft>
                <a:spcPct val="0"/>
              </a:spcAft>
            </a:pPr>
            <a:r>
              <a:rPr lang="en-US" smtClean="0"/>
              <a:t>Second level</a:t>
            </a:r>
          </a:p>
          <a:p>
            <a:pPr lvl="2" fontAlgn="base">
              <a:lnSpc>
                <a:spcPts val="1400"/>
              </a:lnSpc>
              <a:spcBef>
                <a:spcPct val="0"/>
              </a:spcBef>
              <a:spcAft>
                <a:spcPct val="0"/>
              </a:spcAft>
            </a:pPr>
            <a:r>
              <a:rPr lang="en-US" smtClean="0"/>
              <a:t>Third level</a:t>
            </a:r>
          </a:p>
          <a:p>
            <a:pPr lvl="3" fontAlgn="base">
              <a:lnSpc>
                <a:spcPts val="1400"/>
              </a:lnSpc>
              <a:spcBef>
                <a:spcPct val="0"/>
              </a:spcBef>
              <a:spcAft>
                <a:spcPct val="0"/>
              </a:spcAft>
            </a:pPr>
            <a:r>
              <a:rPr lang="en-US" smtClean="0"/>
              <a:t>Fourth level</a:t>
            </a:r>
          </a:p>
          <a:p>
            <a:pPr lvl="4" fontAlgn="base">
              <a:lnSpc>
                <a:spcPts val="1400"/>
              </a:lnSpc>
              <a:spcBef>
                <a:spcPct val="0"/>
              </a:spcBef>
              <a:spcAft>
                <a:spcPct val="0"/>
              </a:spcAft>
            </a:pPr>
            <a:r>
              <a:rPr lang="en-US" smtClean="0"/>
              <a:t>Fifth level</a:t>
            </a:r>
            <a:endParaRPr lang="pt-BR" dirty="0"/>
          </a:p>
        </p:txBody>
      </p:sp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468313" y="274638"/>
            <a:ext cx="8207375" cy="78422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pPr lvl="0">
              <a:lnSpc>
                <a:spcPct val="100000"/>
              </a:lnSpc>
            </a:pPr>
            <a:r>
              <a:rPr lang="pt-PT" dirty="0" err="1" smtClean="0"/>
              <a:t>Click</a:t>
            </a:r>
            <a:r>
              <a:rPr lang="pt-PT" dirty="0" smtClean="0"/>
              <a:t> to </a:t>
            </a:r>
            <a:r>
              <a:rPr lang="pt-PT" dirty="0" err="1" smtClean="0"/>
              <a:t>edit</a:t>
            </a:r>
            <a:r>
              <a:rPr lang="pt-PT" dirty="0" smtClean="0"/>
              <a:t> </a:t>
            </a:r>
            <a:r>
              <a:rPr lang="pt-PT" dirty="0" err="1" smtClean="0"/>
              <a:t>title</a:t>
            </a:r>
            <a:r>
              <a:rPr lang="pt-PT" dirty="0" smtClean="0"/>
              <a:t> </a:t>
            </a:r>
            <a:r>
              <a:rPr lang="pt-PT" dirty="0" err="1" smtClean="0"/>
              <a:t>style</a:t>
            </a:r>
            <a:endParaRPr lang="en-US" dirty="0"/>
          </a:p>
        </p:txBody>
      </p:sp>
      <p:sp>
        <p:nvSpPr>
          <p:cNvPr id="4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199" y="4876006"/>
            <a:ext cx="7787207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r>
              <a:rPr lang="pt-BR" smtClean="0">
                <a:solidFill>
                  <a:srgbClr val="5F5F5F"/>
                </a:solidFill>
              </a:rPr>
              <a:t>MATERIAL CONFIDENCIAL  |  SLIDE Nº</a:t>
            </a:r>
            <a:endParaRPr lang="pt-BR" dirty="0">
              <a:solidFill>
                <a:srgbClr val="5F5F5F"/>
              </a:solidFill>
            </a:endParaRPr>
          </a:p>
        </p:txBody>
      </p:sp>
      <p:sp>
        <p:nvSpPr>
          <p:cNvPr id="4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44408" y="4876006"/>
            <a:ext cx="442392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fld id="{74850952-3374-434C-8FC6-DE28F8CD25B0}" type="slidenum">
              <a:rPr lang="pt-BR" smtClean="0">
                <a:solidFill>
                  <a:srgbClr val="5F5F5F"/>
                </a:solidFill>
              </a:rPr>
              <a:pPr/>
              <a:t>‹nº›</a:t>
            </a:fld>
            <a:endParaRPr lang="pt-BR" dirty="0">
              <a:solidFill>
                <a:srgbClr val="5F5F5F"/>
              </a:solidFill>
            </a:endParaRPr>
          </a:p>
        </p:txBody>
      </p:sp>
      <p:sp>
        <p:nvSpPr>
          <p:cNvPr id="47" name="TextBox 46"/>
          <p:cNvSpPr txBox="1"/>
          <p:nvPr userDrawn="1"/>
        </p:nvSpPr>
        <p:spPr>
          <a:xfrm>
            <a:off x="-215658" y="56343"/>
            <a:ext cx="179146" cy="1363279"/>
          </a:xfrm>
          <a:prstGeom prst="rect">
            <a:avLst/>
          </a:prstGeom>
          <a:noFill/>
        </p:spPr>
        <p:txBody>
          <a:bodyPr vert="vert270" wrap="square" lIns="0" tIns="0" rIns="0" bIns="0" rtlCol="0" anchor="t">
            <a:noAutofit/>
          </a:bodyPr>
          <a:lstStyle/>
          <a:p>
            <a:pPr algn="r"/>
            <a:r>
              <a:rPr lang="en-US" sz="1000" dirty="0" smtClean="0">
                <a:solidFill>
                  <a:srgbClr val="4D4D4D"/>
                </a:solidFill>
                <a:latin typeface="Simplon Oi Headline"/>
                <a:cs typeface="Simplon Oi Headline"/>
              </a:rPr>
              <a:t>Simplon </a:t>
            </a:r>
            <a:r>
              <a:rPr lang="en-US" sz="1000" dirty="0" err="1" smtClean="0">
                <a:solidFill>
                  <a:srgbClr val="4D4D4D"/>
                </a:solidFill>
                <a:latin typeface="Simplon Oi Headline"/>
                <a:cs typeface="Simplon Oi Headline"/>
              </a:rPr>
              <a:t>Oi</a:t>
            </a:r>
            <a:r>
              <a:rPr lang="en-US" sz="1000" dirty="0" smtClean="0">
                <a:solidFill>
                  <a:srgbClr val="4D4D4D"/>
                </a:solidFill>
                <a:latin typeface="Simplon Oi Headline"/>
                <a:cs typeface="Simplon Oi Headline"/>
              </a:rPr>
              <a:t> 42pt</a:t>
            </a:r>
          </a:p>
        </p:txBody>
      </p:sp>
      <p:sp>
        <p:nvSpPr>
          <p:cNvPr id="48" name="TextBox 47"/>
          <p:cNvSpPr txBox="1"/>
          <p:nvPr userDrawn="1"/>
        </p:nvSpPr>
        <p:spPr>
          <a:xfrm>
            <a:off x="-215658" y="1419622"/>
            <a:ext cx="179146" cy="1800201"/>
          </a:xfrm>
          <a:prstGeom prst="rect">
            <a:avLst/>
          </a:prstGeom>
          <a:noFill/>
        </p:spPr>
        <p:txBody>
          <a:bodyPr vert="vert270" wrap="square" lIns="0" tIns="0" rIns="0" bIns="0" rtlCol="0">
            <a:noAutofit/>
          </a:bodyPr>
          <a:lstStyle/>
          <a:p>
            <a:pPr algn="r"/>
            <a:r>
              <a:rPr lang="en-US" sz="10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SIMPLON BP REGULAR 21PT</a:t>
            </a:r>
          </a:p>
        </p:txBody>
      </p:sp>
      <p:sp>
        <p:nvSpPr>
          <p:cNvPr id="49" name="TextBox 48"/>
          <p:cNvSpPr txBox="1"/>
          <p:nvPr userDrawn="1"/>
        </p:nvSpPr>
        <p:spPr>
          <a:xfrm>
            <a:off x="-215658" y="3219823"/>
            <a:ext cx="179146" cy="1634040"/>
          </a:xfrm>
          <a:prstGeom prst="rect">
            <a:avLst/>
          </a:prstGeom>
          <a:noFill/>
        </p:spPr>
        <p:txBody>
          <a:bodyPr vert="vert270" wrap="square" lIns="0" tIns="0" rIns="0" bIns="0" rtlCol="0">
            <a:noAutofit/>
          </a:bodyPr>
          <a:lstStyle/>
          <a:p>
            <a:r>
              <a:rPr lang="en-US" sz="10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Simplon BP Regular 14pt</a:t>
            </a:r>
          </a:p>
        </p:txBody>
      </p:sp>
      <p:sp>
        <p:nvSpPr>
          <p:cNvPr id="50" name="Freeform 5"/>
          <p:cNvSpPr>
            <a:spLocks/>
          </p:cNvSpPr>
          <p:nvPr userDrawn="1"/>
        </p:nvSpPr>
        <p:spPr bwMode="auto">
          <a:xfrm>
            <a:off x="9140713" y="2355774"/>
            <a:ext cx="327831" cy="432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CE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7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R 0  </a:t>
            </a:r>
          </a:p>
          <a:p>
            <a:r>
              <a:rPr lang="en-US" sz="7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G 206  </a:t>
            </a:r>
          </a:p>
          <a:p>
            <a:r>
              <a:rPr lang="en-US" sz="7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B 255</a:t>
            </a:r>
            <a:endParaRPr lang="en-US" sz="700" dirty="0">
              <a:solidFill>
                <a:srgbClr val="FFFFFF"/>
              </a:solidFill>
              <a:latin typeface="Simplon BP Regular"/>
              <a:cs typeface="Simplon BP Regular"/>
            </a:endParaRPr>
          </a:p>
        </p:txBody>
      </p:sp>
      <p:sp>
        <p:nvSpPr>
          <p:cNvPr id="51" name="Freeform 50"/>
          <p:cNvSpPr>
            <a:spLocks/>
          </p:cNvSpPr>
          <p:nvPr userDrawn="1"/>
        </p:nvSpPr>
        <p:spPr bwMode="auto">
          <a:xfrm>
            <a:off x="9140713" y="1923726"/>
            <a:ext cx="327831" cy="432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D318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7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R 0  </a:t>
            </a:r>
          </a:p>
          <a:p>
            <a:r>
              <a:rPr lang="en-US" sz="7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G 211  </a:t>
            </a:r>
          </a:p>
          <a:p>
            <a:r>
              <a:rPr lang="en-US" sz="7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B 24</a:t>
            </a:r>
            <a:endParaRPr lang="en-US" sz="700" dirty="0">
              <a:solidFill>
                <a:srgbClr val="FFFFFF"/>
              </a:solidFill>
              <a:latin typeface="Simplon BP Regular"/>
              <a:cs typeface="Simplon BP Regular"/>
            </a:endParaRPr>
          </a:p>
        </p:txBody>
      </p:sp>
      <p:sp>
        <p:nvSpPr>
          <p:cNvPr id="52" name="Freeform 5"/>
          <p:cNvSpPr>
            <a:spLocks/>
          </p:cNvSpPr>
          <p:nvPr userDrawn="1"/>
        </p:nvSpPr>
        <p:spPr bwMode="auto">
          <a:xfrm>
            <a:off x="9140713" y="1491678"/>
            <a:ext cx="327831" cy="432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FF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7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 255  </a:t>
            </a:r>
          </a:p>
          <a:p>
            <a:r>
              <a:rPr lang="en-US" sz="7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G 255  </a:t>
            </a:r>
          </a:p>
          <a:p>
            <a:r>
              <a:rPr lang="en-US" sz="7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B 0</a:t>
            </a:r>
            <a:endParaRPr lang="en-US" sz="7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53" name="Freeform 5"/>
          <p:cNvSpPr>
            <a:spLocks/>
          </p:cNvSpPr>
          <p:nvPr userDrawn="1"/>
        </p:nvSpPr>
        <p:spPr bwMode="auto">
          <a:xfrm>
            <a:off x="9140713" y="1059630"/>
            <a:ext cx="327831" cy="432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6D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7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R 255  </a:t>
            </a:r>
          </a:p>
          <a:p>
            <a:r>
              <a:rPr lang="en-US" sz="7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G 109  </a:t>
            </a:r>
          </a:p>
          <a:p>
            <a:r>
              <a:rPr lang="en-US" sz="7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B 0</a:t>
            </a:r>
            <a:endParaRPr lang="en-US" sz="700" dirty="0">
              <a:solidFill>
                <a:srgbClr val="FFFFFF"/>
              </a:solidFill>
              <a:latin typeface="Simplon BP Regular"/>
              <a:cs typeface="Simplon BP Regular"/>
            </a:endParaRPr>
          </a:p>
        </p:txBody>
      </p:sp>
      <p:sp>
        <p:nvSpPr>
          <p:cNvPr id="54" name="Freeform 53"/>
          <p:cNvSpPr>
            <a:spLocks/>
          </p:cNvSpPr>
          <p:nvPr userDrawn="1"/>
        </p:nvSpPr>
        <p:spPr bwMode="auto">
          <a:xfrm>
            <a:off x="9140713" y="627582"/>
            <a:ext cx="327831" cy="432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EA288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7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R 234  </a:t>
            </a:r>
          </a:p>
          <a:p>
            <a:r>
              <a:rPr lang="en-US" sz="7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G 40  </a:t>
            </a:r>
          </a:p>
          <a:p>
            <a:r>
              <a:rPr lang="en-US" sz="7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B 140</a:t>
            </a:r>
            <a:endParaRPr lang="en-US" sz="700" dirty="0">
              <a:solidFill>
                <a:srgbClr val="FFFFFF"/>
              </a:solidFill>
              <a:latin typeface="Simplon BP Regular"/>
              <a:cs typeface="Simplon BP Regular"/>
            </a:endParaRPr>
          </a:p>
        </p:txBody>
      </p:sp>
      <p:sp>
        <p:nvSpPr>
          <p:cNvPr id="55" name="Freeform 5"/>
          <p:cNvSpPr>
            <a:spLocks/>
          </p:cNvSpPr>
          <p:nvPr userDrawn="1"/>
        </p:nvSpPr>
        <p:spPr bwMode="auto">
          <a:xfrm>
            <a:off x="9140713" y="197986"/>
            <a:ext cx="327831" cy="432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A02B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sz="7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R 160  </a:t>
            </a:r>
          </a:p>
          <a:p>
            <a:pPr>
              <a:defRPr/>
            </a:pPr>
            <a:r>
              <a:rPr lang="en-US" sz="7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G 43  </a:t>
            </a:r>
          </a:p>
          <a:p>
            <a:pPr>
              <a:defRPr/>
            </a:pPr>
            <a:r>
              <a:rPr lang="en-US" sz="7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B 255 </a:t>
            </a:r>
            <a:endParaRPr lang="en-US" sz="700" dirty="0">
              <a:solidFill>
                <a:srgbClr val="FFFFFF"/>
              </a:solidFill>
              <a:latin typeface="Simplon BP Regular"/>
              <a:cs typeface="Simplon BP Regular"/>
            </a:endParaRPr>
          </a:p>
        </p:txBody>
      </p:sp>
      <p:sp>
        <p:nvSpPr>
          <p:cNvPr id="56" name="Freeform 5"/>
          <p:cNvSpPr>
            <a:spLocks/>
          </p:cNvSpPr>
          <p:nvPr userDrawn="1"/>
        </p:nvSpPr>
        <p:spPr bwMode="auto">
          <a:xfrm>
            <a:off x="9140713" y="2787822"/>
            <a:ext cx="327831" cy="432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4D4D4D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7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R 77  </a:t>
            </a:r>
          </a:p>
          <a:p>
            <a:r>
              <a:rPr lang="en-US" sz="7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G 77  </a:t>
            </a:r>
          </a:p>
          <a:p>
            <a:r>
              <a:rPr lang="en-US" sz="7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B 77</a:t>
            </a:r>
            <a:endParaRPr lang="en-US" sz="700" dirty="0">
              <a:solidFill>
                <a:srgbClr val="FFFFFF"/>
              </a:solidFill>
              <a:latin typeface="Simplon BP Regular"/>
              <a:cs typeface="Simplon BP Regular"/>
            </a:endParaRPr>
          </a:p>
        </p:txBody>
      </p:sp>
      <p:sp>
        <p:nvSpPr>
          <p:cNvPr id="57" name="Freeform 5"/>
          <p:cNvSpPr>
            <a:spLocks/>
          </p:cNvSpPr>
          <p:nvPr userDrawn="1"/>
        </p:nvSpPr>
        <p:spPr bwMode="auto">
          <a:xfrm>
            <a:off x="9144000" y="3291830"/>
            <a:ext cx="324544" cy="108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gradFill>
            <a:gsLst>
              <a:gs pos="0">
                <a:srgbClr val="EA288C"/>
              </a:gs>
              <a:gs pos="50000">
                <a:srgbClr val="A02BFF"/>
              </a:gs>
              <a:gs pos="100000">
                <a:srgbClr val="00CEFF"/>
              </a:gs>
            </a:gsLst>
            <a:lin ang="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58" name="Freeform 5"/>
          <p:cNvSpPr>
            <a:spLocks/>
          </p:cNvSpPr>
          <p:nvPr userDrawn="1"/>
        </p:nvSpPr>
        <p:spPr bwMode="auto">
          <a:xfrm>
            <a:off x="9143999" y="3438300"/>
            <a:ext cx="90000" cy="108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EA288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59" name="Freeform 5"/>
          <p:cNvSpPr>
            <a:spLocks/>
          </p:cNvSpPr>
          <p:nvPr userDrawn="1"/>
        </p:nvSpPr>
        <p:spPr bwMode="auto">
          <a:xfrm>
            <a:off x="9261272" y="3438299"/>
            <a:ext cx="90000" cy="108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A02B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60" name="Freeform 5"/>
          <p:cNvSpPr>
            <a:spLocks/>
          </p:cNvSpPr>
          <p:nvPr userDrawn="1"/>
        </p:nvSpPr>
        <p:spPr bwMode="auto">
          <a:xfrm>
            <a:off x="9378544" y="3438298"/>
            <a:ext cx="90000" cy="108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CE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61" name="Freeform 5"/>
          <p:cNvSpPr>
            <a:spLocks/>
          </p:cNvSpPr>
          <p:nvPr userDrawn="1"/>
        </p:nvSpPr>
        <p:spPr bwMode="auto">
          <a:xfrm>
            <a:off x="9144000" y="3654322"/>
            <a:ext cx="324544" cy="108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gradFill>
            <a:gsLst>
              <a:gs pos="0">
                <a:srgbClr val="00CEFF"/>
              </a:gs>
              <a:gs pos="50000">
                <a:srgbClr val="00D318"/>
              </a:gs>
              <a:gs pos="100000">
                <a:srgbClr val="FFFF00"/>
              </a:gs>
            </a:gsLst>
            <a:lin ang="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62" name="Freeform 5"/>
          <p:cNvSpPr>
            <a:spLocks/>
          </p:cNvSpPr>
          <p:nvPr userDrawn="1"/>
        </p:nvSpPr>
        <p:spPr bwMode="auto">
          <a:xfrm>
            <a:off x="9143999" y="3812494"/>
            <a:ext cx="90000" cy="108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CE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63" name="Freeform 5"/>
          <p:cNvSpPr>
            <a:spLocks/>
          </p:cNvSpPr>
          <p:nvPr userDrawn="1"/>
        </p:nvSpPr>
        <p:spPr bwMode="auto">
          <a:xfrm>
            <a:off x="9261272" y="3812493"/>
            <a:ext cx="90000" cy="108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D318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64" name="Freeform 5"/>
          <p:cNvSpPr>
            <a:spLocks/>
          </p:cNvSpPr>
          <p:nvPr userDrawn="1"/>
        </p:nvSpPr>
        <p:spPr bwMode="auto">
          <a:xfrm>
            <a:off x="9378544" y="3812492"/>
            <a:ext cx="90000" cy="108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FF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65" name="Freeform 5"/>
          <p:cNvSpPr>
            <a:spLocks/>
          </p:cNvSpPr>
          <p:nvPr userDrawn="1"/>
        </p:nvSpPr>
        <p:spPr bwMode="auto">
          <a:xfrm>
            <a:off x="9144000" y="4014362"/>
            <a:ext cx="324544" cy="108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gradFill>
            <a:gsLst>
              <a:gs pos="0">
                <a:srgbClr val="FFFF00"/>
              </a:gs>
              <a:gs pos="50000">
                <a:srgbClr val="FF6D00"/>
              </a:gs>
              <a:gs pos="100000">
                <a:srgbClr val="EA288C"/>
              </a:gs>
            </a:gsLst>
            <a:lin ang="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66" name="Freeform 5"/>
          <p:cNvSpPr>
            <a:spLocks/>
          </p:cNvSpPr>
          <p:nvPr userDrawn="1"/>
        </p:nvSpPr>
        <p:spPr bwMode="auto">
          <a:xfrm>
            <a:off x="9143999" y="4160832"/>
            <a:ext cx="90000" cy="108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FF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67" name="Freeform 5"/>
          <p:cNvSpPr>
            <a:spLocks/>
          </p:cNvSpPr>
          <p:nvPr userDrawn="1"/>
        </p:nvSpPr>
        <p:spPr bwMode="auto">
          <a:xfrm>
            <a:off x="9261272" y="4160831"/>
            <a:ext cx="90000" cy="108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6D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68" name="Freeform 5"/>
          <p:cNvSpPr>
            <a:spLocks/>
          </p:cNvSpPr>
          <p:nvPr userDrawn="1"/>
        </p:nvSpPr>
        <p:spPr bwMode="auto">
          <a:xfrm>
            <a:off x="9378544" y="4160830"/>
            <a:ext cx="90000" cy="108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EA288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69" name="TextBox 39"/>
          <p:cNvSpPr txBox="1"/>
          <p:nvPr userDrawn="1"/>
        </p:nvSpPr>
        <p:spPr>
          <a:xfrm>
            <a:off x="9143999" y="4299942"/>
            <a:ext cx="475803" cy="66264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800"/>
              </a:spcBef>
            </a:pPr>
            <a:r>
              <a:rPr lang="en-US" sz="700" dirty="0" err="1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Esquemas</a:t>
            </a:r>
            <a:r>
              <a:rPr lang="en-US" sz="700" dirty="0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 de cores (</a:t>
            </a:r>
            <a:r>
              <a:rPr lang="en-US" sz="700" dirty="0" err="1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usar</a:t>
            </a:r>
            <a:r>
              <a:rPr lang="en-US" sz="700" dirty="0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 </a:t>
            </a:r>
            <a:r>
              <a:rPr lang="en-US" sz="700" dirty="0" err="1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apenas</a:t>
            </a:r>
            <a:r>
              <a:rPr lang="en-US" sz="700" dirty="0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 2 cores dos </a:t>
            </a:r>
            <a:r>
              <a:rPr lang="en-US" sz="700" dirty="0" err="1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esquemas</a:t>
            </a:r>
            <a:r>
              <a:rPr lang="en-US" sz="700" dirty="0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 </a:t>
            </a:r>
            <a:r>
              <a:rPr lang="en-US" sz="700" dirty="0" err="1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abaixo</a:t>
            </a:r>
            <a:r>
              <a:rPr lang="en-US" sz="700" dirty="0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)</a:t>
            </a:r>
          </a:p>
        </p:txBody>
      </p:sp>
      <p:sp>
        <p:nvSpPr>
          <p:cNvPr id="43" name="Freeform 5"/>
          <p:cNvSpPr>
            <a:spLocks/>
          </p:cNvSpPr>
          <p:nvPr userDrawn="1"/>
        </p:nvSpPr>
        <p:spPr bwMode="auto">
          <a:xfrm>
            <a:off x="9498032" y="197986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BD78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44" name="Freeform 5"/>
          <p:cNvSpPr>
            <a:spLocks/>
          </p:cNvSpPr>
          <p:nvPr userDrawn="1"/>
        </p:nvSpPr>
        <p:spPr bwMode="auto">
          <a:xfrm>
            <a:off x="9498032" y="411510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7A23C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70" name="Freeform 5"/>
          <p:cNvSpPr>
            <a:spLocks/>
          </p:cNvSpPr>
          <p:nvPr userDrawn="1"/>
        </p:nvSpPr>
        <p:spPr bwMode="auto">
          <a:xfrm>
            <a:off x="9498032" y="659804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E86DB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71" name="Freeform 5"/>
          <p:cNvSpPr>
            <a:spLocks/>
          </p:cNvSpPr>
          <p:nvPr userDrawn="1"/>
        </p:nvSpPr>
        <p:spPr bwMode="auto">
          <a:xfrm>
            <a:off x="9498032" y="866632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B51F7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72" name="Freeform 71"/>
          <p:cNvSpPr>
            <a:spLocks/>
          </p:cNvSpPr>
          <p:nvPr userDrawn="1"/>
        </p:nvSpPr>
        <p:spPr bwMode="auto">
          <a:xfrm>
            <a:off x="9498032" y="1103150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954D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73" name="Freeform 5"/>
          <p:cNvSpPr>
            <a:spLocks/>
          </p:cNvSpPr>
          <p:nvPr userDrawn="1"/>
        </p:nvSpPr>
        <p:spPr bwMode="auto">
          <a:xfrm>
            <a:off x="9498032" y="1309978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CC52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74" name="Freeform 5"/>
          <p:cNvSpPr>
            <a:spLocks/>
          </p:cNvSpPr>
          <p:nvPr userDrawn="1"/>
        </p:nvSpPr>
        <p:spPr bwMode="auto">
          <a:xfrm>
            <a:off x="9498032" y="1537259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FC8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75" name="Freeform 5"/>
          <p:cNvSpPr>
            <a:spLocks/>
          </p:cNvSpPr>
          <p:nvPr userDrawn="1"/>
        </p:nvSpPr>
        <p:spPr bwMode="auto">
          <a:xfrm>
            <a:off x="9498032" y="1744087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CCC6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76" name="Freeform 5"/>
          <p:cNvSpPr>
            <a:spLocks/>
          </p:cNvSpPr>
          <p:nvPr userDrawn="1"/>
        </p:nvSpPr>
        <p:spPr bwMode="auto">
          <a:xfrm>
            <a:off x="9498032" y="1962132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69D17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77" name="Freeform 5"/>
          <p:cNvSpPr>
            <a:spLocks/>
          </p:cNvSpPr>
          <p:nvPr userDrawn="1"/>
        </p:nvSpPr>
        <p:spPr bwMode="auto">
          <a:xfrm>
            <a:off x="9498032" y="2168960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9E0B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78" name="Freeform 5"/>
          <p:cNvSpPr>
            <a:spLocks/>
          </p:cNvSpPr>
          <p:nvPr userDrawn="1"/>
        </p:nvSpPr>
        <p:spPr bwMode="auto">
          <a:xfrm>
            <a:off x="9498032" y="2414714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4DE6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79" name="Freeform 5"/>
          <p:cNvSpPr>
            <a:spLocks/>
          </p:cNvSpPr>
          <p:nvPr userDrawn="1"/>
        </p:nvSpPr>
        <p:spPr bwMode="auto">
          <a:xfrm>
            <a:off x="9498032" y="2621542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AFC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80" name="Freeform 5"/>
          <p:cNvSpPr>
            <a:spLocks/>
          </p:cNvSpPr>
          <p:nvPr userDrawn="1"/>
        </p:nvSpPr>
        <p:spPr bwMode="auto">
          <a:xfrm>
            <a:off x="9498032" y="2858060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DEDEDE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81" name="Freeform 5"/>
          <p:cNvSpPr>
            <a:spLocks/>
          </p:cNvSpPr>
          <p:nvPr userDrawn="1"/>
        </p:nvSpPr>
        <p:spPr bwMode="auto">
          <a:xfrm>
            <a:off x="9498032" y="3064888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9C9C9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18707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62" r:id="rId1"/>
    <p:sldLayoutId id="2147484063" r:id="rId2"/>
    <p:sldLayoutId id="2147484064" r:id="rId3"/>
    <p:sldLayoutId id="2147484065" r:id="rId4"/>
    <p:sldLayoutId id="2147484066" r:id="rId5"/>
    <p:sldLayoutId id="2147484068" r:id="rId6"/>
    <p:sldLayoutId id="2147484069" r:id="rId7"/>
  </p:sldLayoutIdLst>
  <p:hf hdr="0" dt="0"/>
  <p:txStyles>
    <p:titleStyle>
      <a:lvl1pPr algn="l" defTabSz="457200" rtl="0" eaLnBrk="1" latinLnBrk="0" hangingPunct="1">
        <a:lnSpc>
          <a:spcPts val="4200"/>
        </a:lnSpc>
        <a:spcBef>
          <a:spcPct val="0"/>
        </a:spcBef>
        <a:spcAft>
          <a:spcPts val="0"/>
        </a:spcAft>
        <a:buNone/>
        <a:defRPr lang="en-US" sz="4200" b="0" i="0" kern="1200" noProof="0" dirty="0">
          <a:solidFill>
            <a:schemeClr val="accent3"/>
          </a:solidFill>
          <a:latin typeface="Simplon Oi Headline"/>
          <a:ea typeface="ＭＳ Ｐゴシック" charset="0"/>
          <a:cs typeface="Simplon Oi Headline"/>
        </a:defRPr>
      </a:lvl1pPr>
    </p:titleStyle>
    <p:bodyStyle>
      <a:lvl1pPr marL="184150" indent="-184150" algn="l" defTabSz="4572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charset="2"/>
        <a:buChar char="§"/>
        <a:tabLst/>
        <a:defRPr lang="es-ES_tradnl" sz="1400" kern="1200" smtClean="0">
          <a:solidFill>
            <a:srgbClr val="000000"/>
          </a:solidFill>
          <a:latin typeface="Simplon BP Regular"/>
          <a:ea typeface="ＭＳ Ｐゴシック" charset="0"/>
          <a:cs typeface="Simplon BP Regular"/>
        </a:defRPr>
      </a:lvl1pPr>
      <a:lvl2pPr marL="365125" indent="-176213" algn="l" defTabSz="4572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charset="2"/>
        <a:buChar char="§"/>
        <a:tabLst>
          <a:tab pos="365125" algn="l"/>
        </a:tabLst>
        <a:defRPr lang="es-ES_tradnl" sz="1400" kern="1200" smtClean="0">
          <a:solidFill>
            <a:srgbClr val="000000"/>
          </a:solidFill>
          <a:latin typeface="Simplon BP Regular"/>
          <a:ea typeface="ＭＳ Ｐゴシック" charset="0"/>
          <a:cs typeface="Simplon BP Regular"/>
        </a:defRPr>
      </a:lvl2pPr>
      <a:lvl3pPr marL="541338" indent="-176213" algn="l" defTabSz="4572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charset="2"/>
        <a:buChar char="§"/>
        <a:tabLst>
          <a:tab pos="541338" algn="l"/>
        </a:tabLst>
        <a:defRPr lang="es-ES_tradnl" sz="1400" kern="1200" smtClean="0">
          <a:solidFill>
            <a:srgbClr val="000000"/>
          </a:solidFill>
          <a:latin typeface="Simplon BP Regular"/>
          <a:ea typeface="ＭＳ Ｐゴシック" charset="0"/>
          <a:cs typeface="Simplon BP Regular"/>
        </a:defRPr>
      </a:lvl3pPr>
      <a:lvl4pPr marL="717550" indent="-176213" algn="l" defTabSz="4572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charset="2"/>
        <a:buChar char="§"/>
        <a:tabLst>
          <a:tab pos="717550" algn="l"/>
        </a:tabLst>
        <a:defRPr lang="es-ES_tradnl" sz="1400" kern="1200" smtClean="0">
          <a:solidFill>
            <a:srgbClr val="000000"/>
          </a:solidFill>
          <a:latin typeface="Simplon BP Regular"/>
          <a:ea typeface="ＭＳ Ｐゴシック" charset="0"/>
          <a:cs typeface="Simplon BP Regular"/>
        </a:defRPr>
      </a:lvl4pPr>
      <a:lvl5pPr marL="893763" indent="-176213" algn="l" defTabSz="4572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charset="2"/>
        <a:buChar char="§"/>
        <a:tabLst>
          <a:tab pos="893763" algn="l"/>
        </a:tabLst>
        <a:defRPr lang="pt-BR" sz="1400" kern="1200" smtClean="0">
          <a:solidFill>
            <a:srgbClr val="000000"/>
          </a:solidFill>
          <a:latin typeface="Simplon BP Regular"/>
          <a:ea typeface="ＭＳ Ｐゴシック" charset="0"/>
          <a:cs typeface="Simplon BP Regular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620">
          <p15:clr>
            <a:srgbClr val="F26B43"/>
          </p15:clr>
        </p15:guide>
        <p15:guide id="2" orient="horz" pos="894">
          <p15:clr>
            <a:srgbClr val="F26B43"/>
          </p15:clr>
        </p15:guide>
        <p15:guide id="3" orient="horz" pos="169">
          <p15:clr>
            <a:srgbClr val="F26B43"/>
          </p15:clr>
        </p15:guide>
        <p15:guide id="4" pos="295">
          <p15:clr>
            <a:srgbClr val="F26B43"/>
          </p15:clr>
        </p15:guide>
        <p15:guide id="5" pos="5465">
          <p15:clr>
            <a:srgbClr val="F26B43"/>
          </p15:clr>
        </p15:guide>
        <p15:guide id="6" orient="horz" pos="3072">
          <p15:clr>
            <a:srgbClr val="F26B43"/>
          </p15:clr>
        </p15:guide>
        <p15:guide id="7" orient="horz" pos="667">
          <p15:clr>
            <a:srgbClr val="F26B43"/>
          </p15:clr>
        </p15:guide>
      </p15:sldGuideLst>
    </p:ext>
  </p:extLst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to 1" hidden="1"/>
          <p:cNvGraphicFramePr>
            <a:graphicFrameLocks/>
          </p:cNvGraphicFramePr>
          <p:nvPr>
            <p:custDataLst>
              <p:tags r:id="rId13"/>
            </p:custDataLst>
            <p:extLst>
              <p:ext uri="{D42A27DB-BD31-4B8C-83A1-F6EECF244321}">
                <p14:modId xmlns:p14="http://schemas.microsoft.com/office/powerpoint/2010/main" val="1826454508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9291" name="Slide do think-cell" r:id="rId14" imgW="270" imgH="270" progId="TCLayout.ActiveDocument.1">
                  <p:embed/>
                </p:oleObj>
              </mc:Choice>
              <mc:Fallback>
                <p:oleObj name="Slide do think-cell" r:id="rId1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11586773" y="614032"/>
            <a:ext cx="914400" cy="6858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ts val="1800"/>
              </a:lnSpc>
              <a:spcBef>
                <a:spcPts val="800"/>
              </a:spcBef>
            </a:pPr>
            <a:endParaRPr lang="en-US" sz="1600" i="1" dirty="0" smtClean="0">
              <a:solidFill>
                <a:prstClr val="black"/>
              </a:solidFill>
            </a:endParaRPr>
          </a:p>
        </p:txBody>
      </p:sp>
      <p:sp>
        <p:nvSpPr>
          <p:cNvPr id="105" name="TextBox 39"/>
          <p:cNvSpPr txBox="1"/>
          <p:nvPr/>
        </p:nvSpPr>
        <p:spPr>
          <a:xfrm>
            <a:off x="-6817" y="5262133"/>
            <a:ext cx="6322688" cy="26236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800"/>
              </a:spcBef>
            </a:pPr>
            <a:r>
              <a:rPr lang="en-US" sz="1600" dirty="0" smtClean="0">
                <a:solidFill>
                  <a:srgbClr val="4D4D4D"/>
                </a:solidFill>
                <a:latin typeface="Simplon Oi Headline"/>
                <a:cs typeface="Simplon Oi Headline"/>
              </a:rPr>
              <a:t>Esquemas de cores </a:t>
            </a:r>
            <a:r>
              <a:rPr lang="en-US" sz="1600" dirty="0" smtClean="0">
                <a:solidFill>
                  <a:srgbClr val="4D4D4D"/>
                </a:solidFill>
                <a:latin typeface="Simplon BP Regular" pitchFamily="2" charset="0"/>
                <a:cs typeface="Simplon Oi Headline"/>
              </a:rPr>
              <a:t>(usar apenas 2 cores dos esquemas abaixo)</a:t>
            </a:r>
          </a:p>
        </p:txBody>
      </p:sp>
      <p:sp>
        <p:nvSpPr>
          <p:cNvPr id="106" name="Freeform 5"/>
          <p:cNvSpPr>
            <a:spLocks/>
          </p:cNvSpPr>
          <p:nvPr/>
        </p:nvSpPr>
        <p:spPr bwMode="auto">
          <a:xfrm>
            <a:off x="0" y="5543551"/>
            <a:ext cx="2214564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gradFill>
            <a:gsLst>
              <a:gs pos="0">
                <a:srgbClr val="EA288C"/>
              </a:gs>
              <a:gs pos="50000">
                <a:srgbClr val="A02BFF"/>
              </a:gs>
              <a:gs pos="100000">
                <a:srgbClr val="00CEFF"/>
              </a:gs>
            </a:gsLst>
            <a:lin ang="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 dirty="0">
              <a:solidFill>
                <a:prstClr val="black"/>
              </a:solidFill>
            </a:endParaRPr>
          </a:p>
        </p:txBody>
      </p:sp>
      <p:sp>
        <p:nvSpPr>
          <p:cNvPr id="107" name="Freeform 5"/>
          <p:cNvSpPr>
            <a:spLocks/>
          </p:cNvSpPr>
          <p:nvPr/>
        </p:nvSpPr>
        <p:spPr bwMode="auto">
          <a:xfrm>
            <a:off x="-1" y="6105041"/>
            <a:ext cx="712788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EA288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 dirty="0">
              <a:solidFill>
                <a:prstClr val="black"/>
              </a:solidFill>
            </a:endParaRPr>
          </a:p>
        </p:txBody>
      </p:sp>
      <p:sp>
        <p:nvSpPr>
          <p:cNvPr id="108" name="Freeform 5"/>
          <p:cNvSpPr>
            <a:spLocks/>
          </p:cNvSpPr>
          <p:nvPr/>
        </p:nvSpPr>
        <p:spPr bwMode="auto">
          <a:xfrm>
            <a:off x="750887" y="6105040"/>
            <a:ext cx="712788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A02B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 dirty="0">
              <a:solidFill>
                <a:prstClr val="black"/>
              </a:solidFill>
            </a:endParaRPr>
          </a:p>
        </p:txBody>
      </p:sp>
      <p:sp>
        <p:nvSpPr>
          <p:cNvPr id="109" name="Freeform 5"/>
          <p:cNvSpPr>
            <a:spLocks/>
          </p:cNvSpPr>
          <p:nvPr/>
        </p:nvSpPr>
        <p:spPr bwMode="auto">
          <a:xfrm>
            <a:off x="1501775" y="6105039"/>
            <a:ext cx="712788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CE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 dirty="0">
              <a:solidFill>
                <a:prstClr val="black"/>
              </a:solidFill>
            </a:endParaRPr>
          </a:p>
        </p:txBody>
      </p:sp>
      <p:sp>
        <p:nvSpPr>
          <p:cNvPr id="110" name="Freeform 5"/>
          <p:cNvSpPr>
            <a:spLocks/>
          </p:cNvSpPr>
          <p:nvPr/>
        </p:nvSpPr>
        <p:spPr bwMode="auto">
          <a:xfrm>
            <a:off x="2418557" y="5543551"/>
            <a:ext cx="2214564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gradFill>
            <a:gsLst>
              <a:gs pos="0">
                <a:srgbClr val="00CEFF"/>
              </a:gs>
              <a:gs pos="50000">
                <a:srgbClr val="00D318"/>
              </a:gs>
              <a:gs pos="100000">
                <a:srgbClr val="FFFF00"/>
              </a:gs>
            </a:gsLst>
            <a:lin ang="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 dirty="0">
              <a:solidFill>
                <a:prstClr val="black"/>
              </a:solidFill>
            </a:endParaRPr>
          </a:p>
        </p:txBody>
      </p:sp>
      <p:sp>
        <p:nvSpPr>
          <p:cNvPr id="111" name="Freeform 5"/>
          <p:cNvSpPr>
            <a:spLocks/>
          </p:cNvSpPr>
          <p:nvPr/>
        </p:nvSpPr>
        <p:spPr bwMode="auto">
          <a:xfrm>
            <a:off x="2418556" y="6105041"/>
            <a:ext cx="712788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CE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 dirty="0">
              <a:solidFill>
                <a:prstClr val="black"/>
              </a:solidFill>
            </a:endParaRPr>
          </a:p>
        </p:txBody>
      </p:sp>
      <p:sp>
        <p:nvSpPr>
          <p:cNvPr id="112" name="Freeform 5"/>
          <p:cNvSpPr>
            <a:spLocks/>
          </p:cNvSpPr>
          <p:nvPr/>
        </p:nvSpPr>
        <p:spPr bwMode="auto">
          <a:xfrm>
            <a:off x="3169444" y="6105040"/>
            <a:ext cx="712788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D318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 dirty="0">
              <a:solidFill>
                <a:prstClr val="black"/>
              </a:solidFill>
            </a:endParaRPr>
          </a:p>
        </p:txBody>
      </p:sp>
      <p:sp>
        <p:nvSpPr>
          <p:cNvPr id="113" name="Freeform 5"/>
          <p:cNvSpPr>
            <a:spLocks/>
          </p:cNvSpPr>
          <p:nvPr/>
        </p:nvSpPr>
        <p:spPr bwMode="auto">
          <a:xfrm>
            <a:off x="3920332" y="6105039"/>
            <a:ext cx="712788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FF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 dirty="0">
              <a:solidFill>
                <a:prstClr val="black"/>
              </a:solidFill>
            </a:endParaRPr>
          </a:p>
        </p:txBody>
      </p:sp>
      <p:sp>
        <p:nvSpPr>
          <p:cNvPr id="114" name="Freeform 5"/>
          <p:cNvSpPr>
            <a:spLocks/>
          </p:cNvSpPr>
          <p:nvPr/>
        </p:nvSpPr>
        <p:spPr bwMode="auto">
          <a:xfrm>
            <a:off x="4814095" y="5543549"/>
            <a:ext cx="2214564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gradFill>
            <a:gsLst>
              <a:gs pos="0">
                <a:srgbClr val="FFFF00"/>
              </a:gs>
              <a:gs pos="50000">
                <a:srgbClr val="FF6D00"/>
              </a:gs>
              <a:gs pos="100000">
                <a:srgbClr val="EA288C"/>
              </a:gs>
            </a:gsLst>
            <a:lin ang="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 dirty="0">
              <a:solidFill>
                <a:prstClr val="black"/>
              </a:solidFill>
            </a:endParaRPr>
          </a:p>
        </p:txBody>
      </p:sp>
      <p:sp>
        <p:nvSpPr>
          <p:cNvPr id="115" name="Freeform 5"/>
          <p:cNvSpPr>
            <a:spLocks/>
          </p:cNvSpPr>
          <p:nvPr/>
        </p:nvSpPr>
        <p:spPr bwMode="auto">
          <a:xfrm>
            <a:off x="4814094" y="6105039"/>
            <a:ext cx="712788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FF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 dirty="0">
              <a:solidFill>
                <a:prstClr val="black"/>
              </a:solidFill>
            </a:endParaRPr>
          </a:p>
        </p:txBody>
      </p:sp>
      <p:sp>
        <p:nvSpPr>
          <p:cNvPr id="116" name="Freeform 5"/>
          <p:cNvSpPr>
            <a:spLocks/>
          </p:cNvSpPr>
          <p:nvPr/>
        </p:nvSpPr>
        <p:spPr bwMode="auto">
          <a:xfrm>
            <a:off x="5564982" y="6105038"/>
            <a:ext cx="712788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6D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 dirty="0">
              <a:solidFill>
                <a:prstClr val="black"/>
              </a:solidFill>
            </a:endParaRPr>
          </a:p>
        </p:txBody>
      </p:sp>
      <p:sp>
        <p:nvSpPr>
          <p:cNvPr id="117" name="Freeform 5"/>
          <p:cNvSpPr>
            <a:spLocks/>
          </p:cNvSpPr>
          <p:nvPr/>
        </p:nvSpPr>
        <p:spPr bwMode="auto">
          <a:xfrm>
            <a:off x="6315871" y="6105041"/>
            <a:ext cx="712788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EA288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 dirty="0">
              <a:solidFill>
                <a:prstClr val="black"/>
              </a:solidFill>
            </a:endParaRPr>
          </a:p>
        </p:txBody>
      </p:sp>
      <p:sp>
        <p:nvSpPr>
          <p:cNvPr id="33" name="TextBox 12"/>
          <p:cNvSpPr txBox="1"/>
          <p:nvPr userDrawn="1"/>
        </p:nvSpPr>
        <p:spPr>
          <a:xfrm>
            <a:off x="-215658" y="56343"/>
            <a:ext cx="179146" cy="1363279"/>
          </a:xfrm>
          <a:prstGeom prst="rect">
            <a:avLst/>
          </a:prstGeom>
          <a:noFill/>
        </p:spPr>
        <p:txBody>
          <a:bodyPr vert="vert270" wrap="square" lIns="0" tIns="0" rIns="0" bIns="0" rtlCol="0" anchor="t">
            <a:noAutofit/>
          </a:bodyPr>
          <a:lstStyle/>
          <a:p>
            <a:pPr algn="r"/>
            <a:r>
              <a:rPr lang="en-US" sz="1000" dirty="0" smtClean="0">
                <a:solidFill>
                  <a:srgbClr val="4D4D4D"/>
                </a:solidFill>
                <a:latin typeface="Simplon Oi Headline"/>
                <a:cs typeface="Simplon Oi Headline"/>
              </a:rPr>
              <a:t>Simplon Oi 42pt</a:t>
            </a:r>
          </a:p>
        </p:txBody>
      </p:sp>
      <p:sp>
        <p:nvSpPr>
          <p:cNvPr id="34" name="TextBox 13"/>
          <p:cNvSpPr txBox="1"/>
          <p:nvPr userDrawn="1"/>
        </p:nvSpPr>
        <p:spPr>
          <a:xfrm>
            <a:off x="-215658" y="1419622"/>
            <a:ext cx="179146" cy="1800201"/>
          </a:xfrm>
          <a:prstGeom prst="rect">
            <a:avLst/>
          </a:prstGeom>
          <a:noFill/>
        </p:spPr>
        <p:txBody>
          <a:bodyPr vert="vert270" wrap="square" lIns="0" tIns="0" rIns="0" bIns="0" rtlCol="0">
            <a:noAutofit/>
          </a:bodyPr>
          <a:lstStyle/>
          <a:p>
            <a:pPr algn="r"/>
            <a:r>
              <a:rPr lang="en-US" sz="10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SIMPLON BP REGULAR 21PT</a:t>
            </a:r>
          </a:p>
        </p:txBody>
      </p:sp>
      <p:sp>
        <p:nvSpPr>
          <p:cNvPr id="35" name="TextBox 14"/>
          <p:cNvSpPr txBox="1"/>
          <p:nvPr userDrawn="1"/>
        </p:nvSpPr>
        <p:spPr>
          <a:xfrm>
            <a:off x="-215658" y="3219823"/>
            <a:ext cx="179146" cy="1634040"/>
          </a:xfrm>
          <a:prstGeom prst="rect">
            <a:avLst/>
          </a:prstGeom>
          <a:noFill/>
        </p:spPr>
        <p:txBody>
          <a:bodyPr vert="vert270" wrap="square" lIns="0" tIns="0" rIns="0" bIns="0" rtlCol="0">
            <a:noAutofit/>
          </a:bodyPr>
          <a:lstStyle/>
          <a:p>
            <a:r>
              <a:rPr lang="en-US" sz="10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Simplon BP Regular 14pt</a:t>
            </a:r>
          </a:p>
        </p:txBody>
      </p:sp>
      <p:sp>
        <p:nvSpPr>
          <p:cNvPr id="36" name="Freeform 5"/>
          <p:cNvSpPr>
            <a:spLocks/>
          </p:cNvSpPr>
          <p:nvPr userDrawn="1"/>
        </p:nvSpPr>
        <p:spPr bwMode="auto">
          <a:xfrm>
            <a:off x="9140713" y="2355774"/>
            <a:ext cx="327831" cy="432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CE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800" dirty="0" smtClean="0">
                <a:solidFill>
                  <a:prstClr val="white"/>
                </a:solidFill>
                <a:latin typeface="Simplon BP Regular"/>
                <a:cs typeface="Simplon BP Regular"/>
              </a:rPr>
              <a:t>R 0  </a:t>
            </a:r>
          </a:p>
          <a:p>
            <a:r>
              <a:rPr lang="en-US" sz="800" dirty="0" smtClean="0">
                <a:solidFill>
                  <a:prstClr val="white"/>
                </a:solidFill>
                <a:latin typeface="Simplon BP Regular"/>
                <a:cs typeface="Simplon BP Regular"/>
              </a:rPr>
              <a:t>G 206  </a:t>
            </a:r>
          </a:p>
          <a:p>
            <a:r>
              <a:rPr lang="en-US" sz="800" dirty="0" smtClean="0">
                <a:solidFill>
                  <a:prstClr val="white"/>
                </a:solidFill>
                <a:latin typeface="Simplon BP Regular"/>
                <a:cs typeface="Simplon BP Regular"/>
              </a:rPr>
              <a:t>B 255</a:t>
            </a:r>
            <a:endParaRPr lang="en-US" sz="800" dirty="0">
              <a:solidFill>
                <a:prstClr val="white"/>
              </a:solidFill>
              <a:latin typeface="Simplon BP Regular"/>
              <a:cs typeface="Simplon BP Regular"/>
            </a:endParaRPr>
          </a:p>
        </p:txBody>
      </p:sp>
      <p:sp>
        <p:nvSpPr>
          <p:cNvPr id="37" name="Freeform 16"/>
          <p:cNvSpPr>
            <a:spLocks/>
          </p:cNvSpPr>
          <p:nvPr userDrawn="1"/>
        </p:nvSpPr>
        <p:spPr bwMode="auto">
          <a:xfrm>
            <a:off x="9140713" y="1923726"/>
            <a:ext cx="327831" cy="432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D318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800" dirty="0" smtClean="0">
                <a:solidFill>
                  <a:prstClr val="white"/>
                </a:solidFill>
                <a:latin typeface="Simplon BP Regular"/>
                <a:cs typeface="Simplon BP Regular"/>
              </a:rPr>
              <a:t>R 0  </a:t>
            </a:r>
          </a:p>
          <a:p>
            <a:r>
              <a:rPr lang="en-US" sz="800" dirty="0" smtClean="0">
                <a:solidFill>
                  <a:prstClr val="white"/>
                </a:solidFill>
                <a:latin typeface="Simplon BP Regular"/>
                <a:cs typeface="Simplon BP Regular"/>
              </a:rPr>
              <a:t>G 211  </a:t>
            </a:r>
          </a:p>
          <a:p>
            <a:r>
              <a:rPr lang="en-US" sz="800" dirty="0" smtClean="0">
                <a:solidFill>
                  <a:prstClr val="white"/>
                </a:solidFill>
                <a:latin typeface="Simplon BP Regular"/>
                <a:cs typeface="Simplon BP Regular"/>
              </a:rPr>
              <a:t>B 24</a:t>
            </a:r>
            <a:endParaRPr lang="en-US" sz="800" dirty="0">
              <a:solidFill>
                <a:prstClr val="white"/>
              </a:solidFill>
              <a:latin typeface="Simplon BP Regular"/>
              <a:cs typeface="Simplon BP Regular"/>
            </a:endParaRPr>
          </a:p>
        </p:txBody>
      </p:sp>
      <p:sp>
        <p:nvSpPr>
          <p:cNvPr id="38" name="Freeform 5"/>
          <p:cNvSpPr>
            <a:spLocks/>
          </p:cNvSpPr>
          <p:nvPr userDrawn="1"/>
        </p:nvSpPr>
        <p:spPr bwMode="auto">
          <a:xfrm>
            <a:off x="9140713" y="1491678"/>
            <a:ext cx="327831" cy="432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FF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 255  </a:t>
            </a:r>
          </a:p>
          <a:p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G 255  </a:t>
            </a:r>
          </a:p>
          <a:p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B 0</a:t>
            </a:r>
            <a:endParaRPr lang="en-US" sz="8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39" name="Freeform 5"/>
          <p:cNvSpPr>
            <a:spLocks/>
          </p:cNvSpPr>
          <p:nvPr userDrawn="1"/>
        </p:nvSpPr>
        <p:spPr bwMode="auto">
          <a:xfrm>
            <a:off x="9140713" y="1059630"/>
            <a:ext cx="327831" cy="432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6D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800" dirty="0" smtClean="0">
                <a:solidFill>
                  <a:prstClr val="white"/>
                </a:solidFill>
                <a:latin typeface="Simplon BP Regular"/>
                <a:cs typeface="Simplon BP Regular"/>
              </a:rPr>
              <a:t>R 255  </a:t>
            </a:r>
          </a:p>
          <a:p>
            <a:r>
              <a:rPr lang="en-US" sz="800" dirty="0" smtClean="0">
                <a:solidFill>
                  <a:prstClr val="white"/>
                </a:solidFill>
                <a:latin typeface="Simplon BP Regular"/>
                <a:cs typeface="Simplon BP Regular"/>
              </a:rPr>
              <a:t>G 109  </a:t>
            </a:r>
          </a:p>
          <a:p>
            <a:r>
              <a:rPr lang="en-US" sz="800" dirty="0" smtClean="0">
                <a:solidFill>
                  <a:prstClr val="white"/>
                </a:solidFill>
                <a:latin typeface="Simplon BP Regular"/>
                <a:cs typeface="Simplon BP Regular"/>
              </a:rPr>
              <a:t>B 0</a:t>
            </a:r>
            <a:endParaRPr lang="en-US" sz="800" dirty="0">
              <a:solidFill>
                <a:prstClr val="white"/>
              </a:solidFill>
              <a:latin typeface="Simplon BP Regular"/>
              <a:cs typeface="Simplon BP Regular"/>
            </a:endParaRPr>
          </a:p>
        </p:txBody>
      </p:sp>
      <p:sp>
        <p:nvSpPr>
          <p:cNvPr id="40" name="Freeform 28"/>
          <p:cNvSpPr>
            <a:spLocks/>
          </p:cNvSpPr>
          <p:nvPr userDrawn="1"/>
        </p:nvSpPr>
        <p:spPr bwMode="auto">
          <a:xfrm>
            <a:off x="9140713" y="627582"/>
            <a:ext cx="327831" cy="432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EA288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800" dirty="0" smtClean="0">
                <a:solidFill>
                  <a:prstClr val="white"/>
                </a:solidFill>
                <a:latin typeface="Simplon BP Regular"/>
                <a:cs typeface="Simplon BP Regular"/>
              </a:rPr>
              <a:t>R 234  </a:t>
            </a:r>
          </a:p>
          <a:p>
            <a:r>
              <a:rPr lang="en-US" sz="800" dirty="0" smtClean="0">
                <a:solidFill>
                  <a:prstClr val="white"/>
                </a:solidFill>
                <a:latin typeface="Simplon BP Regular"/>
                <a:cs typeface="Simplon BP Regular"/>
              </a:rPr>
              <a:t>G 40  </a:t>
            </a:r>
          </a:p>
          <a:p>
            <a:r>
              <a:rPr lang="en-US" sz="800" dirty="0" smtClean="0">
                <a:solidFill>
                  <a:prstClr val="white"/>
                </a:solidFill>
                <a:latin typeface="Simplon BP Regular"/>
                <a:cs typeface="Simplon BP Regular"/>
              </a:rPr>
              <a:t>B 140</a:t>
            </a:r>
            <a:endParaRPr lang="en-US" sz="800" dirty="0">
              <a:solidFill>
                <a:prstClr val="white"/>
              </a:solidFill>
              <a:latin typeface="Simplon BP Regular"/>
              <a:cs typeface="Simplon BP Regular"/>
            </a:endParaRPr>
          </a:p>
        </p:txBody>
      </p:sp>
      <p:sp>
        <p:nvSpPr>
          <p:cNvPr id="41" name="Freeform 5"/>
          <p:cNvSpPr>
            <a:spLocks/>
          </p:cNvSpPr>
          <p:nvPr userDrawn="1"/>
        </p:nvSpPr>
        <p:spPr bwMode="auto">
          <a:xfrm>
            <a:off x="9140713" y="197986"/>
            <a:ext cx="327831" cy="432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A02B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sz="800" dirty="0" smtClean="0">
                <a:solidFill>
                  <a:prstClr val="white"/>
                </a:solidFill>
                <a:latin typeface="Simplon BP Regular"/>
                <a:cs typeface="Simplon BP Regular"/>
              </a:rPr>
              <a:t>R 160  </a:t>
            </a:r>
          </a:p>
          <a:p>
            <a:pPr>
              <a:defRPr/>
            </a:pPr>
            <a:r>
              <a:rPr lang="en-US" sz="800" dirty="0" smtClean="0">
                <a:solidFill>
                  <a:prstClr val="white"/>
                </a:solidFill>
                <a:latin typeface="Simplon BP Regular"/>
                <a:cs typeface="Simplon BP Regular"/>
              </a:rPr>
              <a:t>G 43  </a:t>
            </a:r>
          </a:p>
          <a:p>
            <a:pPr>
              <a:defRPr/>
            </a:pPr>
            <a:r>
              <a:rPr lang="en-US" sz="800" dirty="0" smtClean="0">
                <a:solidFill>
                  <a:prstClr val="white"/>
                </a:solidFill>
                <a:latin typeface="Simplon BP Regular"/>
                <a:cs typeface="Simplon BP Regular"/>
              </a:rPr>
              <a:t>B 255 </a:t>
            </a:r>
            <a:endParaRPr lang="en-US" sz="800" dirty="0">
              <a:solidFill>
                <a:prstClr val="white"/>
              </a:solidFill>
              <a:latin typeface="Simplon BP Regular"/>
              <a:cs typeface="Simplon BP Regular"/>
            </a:endParaRPr>
          </a:p>
        </p:txBody>
      </p:sp>
      <p:sp>
        <p:nvSpPr>
          <p:cNvPr id="42" name="Freeform 5"/>
          <p:cNvSpPr>
            <a:spLocks/>
          </p:cNvSpPr>
          <p:nvPr userDrawn="1"/>
        </p:nvSpPr>
        <p:spPr bwMode="auto">
          <a:xfrm>
            <a:off x="9140713" y="2787822"/>
            <a:ext cx="327831" cy="432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4D4D4D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800" dirty="0" smtClean="0">
                <a:solidFill>
                  <a:prstClr val="white"/>
                </a:solidFill>
                <a:latin typeface="Simplon BP Regular"/>
                <a:cs typeface="Simplon BP Regular"/>
              </a:rPr>
              <a:t>R 77  </a:t>
            </a:r>
          </a:p>
          <a:p>
            <a:r>
              <a:rPr lang="en-US" sz="800" dirty="0" smtClean="0">
                <a:solidFill>
                  <a:prstClr val="white"/>
                </a:solidFill>
                <a:latin typeface="Simplon BP Regular"/>
                <a:cs typeface="Simplon BP Regular"/>
              </a:rPr>
              <a:t>G 77  </a:t>
            </a:r>
          </a:p>
          <a:p>
            <a:r>
              <a:rPr lang="en-US" sz="800" dirty="0" smtClean="0">
                <a:solidFill>
                  <a:prstClr val="white"/>
                </a:solidFill>
                <a:latin typeface="Simplon BP Regular"/>
                <a:cs typeface="Simplon BP Regular"/>
              </a:rPr>
              <a:t>B 77</a:t>
            </a:r>
            <a:endParaRPr lang="en-US" sz="800" dirty="0">
              <a:solidFill>
                <a:prstClr val="white"/>
              </a:solidFill>
              <a:latin typeface="Simplon BP Regular"/>
              <a:cs typeface="Simplon BP Regular"/>
            </a:endParaRPr>
          </a:p>
        </p:txBody>
      </p:sp>
      <p:sp>
        <p:nvSpPr>
          <p:cNvPr id="43" name="Freeform 5"/>
          <p:cNvSpPr>
            <a:spLocks/>
          </p:cNvSpPr>
          <p:nvPr userDrawn="1"/>
        </p:nvSpPr>
        <p:spPr bwMode="auto">
          <a:xfrm>
            <a:off x="9144000" y="3291830"/>
            <a:ext cx="324544" cy="108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gradFill>
            <a:gsLst>
              <a:gs pos="0">
                <a:srgbClr val="EA288C"/>
              </a:gs>
              <a:gs pos="50000">
                <a:srgbClr val="A02BFF"/>
              </a:gs>
              <a:gs pos="100000">
                <a:srgbClr val="00CEFF"/>
              </a:gs>
            </a:gsLst>
            <a:lin ang="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 dirty="0">
              <a:solidFill>
                <a:prstClr val="black"/>
              </a:solidFill>
            </a:endParaRPr>
          </a:p>
        </p:txBody>
      </p:sp>
      <p:sp>
        <p:nvSpPr>
          <p:cNvPr id="44" name="Freeform 5"/>
          <p:cNvSpPr>
            <a:spLocks/>
          </p:cNvSpPr>
          <p:nvPr userDrawn="1"/>
        </p:nvSpPr>
        <p:spPr bwMode="auto">
          <a:xfrm>
            <a:off x="9143999" y="3438300"/>
            <a:ext cx="90000" cy="108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EA288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 dirty="0">
              <a:solidFill>
                <a:prstClr val="black"/>
              </a:solidFill>
            </a:endParaRPr>
          </a:p>
        </p:txBody>
      </p:sp>
      <p:sp>
        <p:nvSpPr>
          <p:cNvPr id="45" name="Freeform 5"/>
          <p:cNvSpPr>
            <a:spLocks/>
          </p:cNvSpPr>
          <p:nvPr userDrawn="1"/>
        </p:nvSpPr>
        <p:spPr bwMode="auto">
          <a:xfrm>
            <a:off x="9261272" y="3438299"/>
            <a:ext cx="90000" cy="108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A02B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 dirty="0">
              <a:solidFill>
                <a:prstClr val="black"/>
              </a:solidFill>
            </a:endParaRPr>
          </a:p>
        </p:txBody>
      </p:sp>
      <p:sp>
        <p:nvSpPr>
          <p:cNvPr id="46" name="Freeform 5"/>
          <p:cNvSpPr>
            <a:spLocks/>
          </p:cNvSpPr>
          <p:nvPr userDrawn="1"/>
        </p:nvSpPr>
        <p:spPr bwMode="auto">
          <a:xfrm>
            <a:off x="9378544" y="3438298"/>
            <a:ext cx="90000" cy="108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CE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 dirty="0">
              <a:solidFill>
                <a:prstClr val="black"/>
              </a:solidFill>
            </a:endParaRPr>
          </a:p>
        </p:txBody>
      </p:sp>
      <p:sp>
        <p:nvSpPr>
          <p:cNvPr id="47" name="Freeform 5"/>
          <p:cNvSpPr>
            <a:spLocks/>
          </p:cNvSpPr>
          <p:nvPr userDrawn="1"/>
        </p:nvSpPr>
        <p:spPr bwMode="auto">
          <a:xfrm>
            <a:off x="9144000" y="3654322"/>
            <a:ext cx="324544" cy="108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gradFill>
            <a:gsLst>
              <a:gs pos="0">
                <a:srgbClr val="00CEFF"/>
              </a:gs>
              <a:gs pos="50000">
                <a:srgbClr val="00D318"/>
              </a:gs>
              <a:gs pos="100000">
                <a:srgbClr val="FFFF00"/>
              </a:gs>
            </a:gsLst>
            <a:lin ang="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 dirty="0">
              <a:solidFill>
                <a:prstClr val="black"/>
              </a:solidFill>
            </a:endParaRPr>
          </a:p>
        </p:txBody>
      </p:sp>
      <p:sp>
        <p:nvSpPr>
          <p:cNvPr id="48" name="Freeform 5"/>
          <p:cNvSpPr>
            <a:spLocks/>
          </p:cNvSpPr>
          <p:nvPr userDrawn="1"/>
        </p:nvSpPr>
        <p:spPr bwMode="auto">
          <a:xfrm>
            <a:off x="9143999" y="3812494"/>
            <a:ext cx="90000" cy="108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CE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 dirty="0">
              <a:solidFill>
                <a:prstClr val="black"/>
              </a:solidFill>
            </a:endParaRPr>
          </a:p>
        </p:txBody>
      </p:sp>
      <p:sp>
        <p:nvSpPr>
          <p:cNvPr id="49" name="Freeform 5"/>
          <p:cNvSpPr>
            <a:spLocks/>
          </p:cNvSpPr>
          <p:nvPr userDrawn="1"/>
        </p:nvSpPr>
        <p:spPr bwMode="auto">
          <a:xfrm>
            <a:off x="9261272" y="3812493"/>
            <a:ext cx="90000" cy="108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D318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 dirty="0">
              <a:solidFill>
                <a:prstClr val="black"/>
              </a:solidFill>
            </a:endParaRPr>
          </a:p>
        </p:txBody>
      </p:sp>
      <p:sp>
        <p:nvSpPr>
          <p:cNvPr id="50" name="Freeform 5"/>
          <p:cNvSpPr>
            <a:spLocks/>
          </p:cNvSpPr>
          <p:nvPr userDrawn="1"/>
        </p:nvSpPr>
        <p:spPr bwMode="auto">
          <a:xfrm>
            <a:off x="9378544" y="3812492"/>
            <a:ext cx="90000" cy="108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FF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 dirty="0">
              <a:solidFill>
                <a:prstClr val="black"/>
              </a:solidFill>
            </a:endParaRPr>
          </a:p>
        </p:txBody>
      </p:sp>
      <p:sp>
        <p:nvSpPr>
          <p:cNvPr id="51" name="Freeform 5"/>
          <p:cNvSpPr>
            <a:spLocks/>
          </p:cNvSpPr>
          <p:nvPr userDrawn="1"/>
        </p:nvSpPr>
        <p:spPr bwMode="auto">
          <a:xfrm>
            <a:off x="9144000" y="4014362"/>
            <a:ext cx="324544" cy="108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gradFill>
            <a:gsLst>
              <a:gs pos="0">
                <a:srgbClr val="FFFF00"/>
              </a:gs>
              <a:gs pos="50000">
                <a:srgbClr val="FF6D00"/>
              </a:gs>
              <a:gs pos="100000">
                <a:srgbClr val="EA288C"/>
              </a:gs>
            </a:gsLst>
            <a:lin ang="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 dirty="0">
              <a:solidFill>
                <a:prstClr val="black"/>
              </a:solidFill>
            </a:endParaRPr>
          </a:p>
        </p:txBody>
      </p:sp>
      <p:sp>
        <p:nvSpPr>
          <p:cNvPr id="52" name="Freeform 5"/>
          <p:cNvSpPr>
            <a:spLocks/>
          </p:cNvSpPr>
          <p:nvPr userDrawn="1"/>
        </p:nvSpPr>
        <p:spPr bwMode="auto">
          <a:xfrm>
            <a:off x="9143999" y="4160832"/>
            <a:ext cx="90000" cy="108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FF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 dirty="0">
              <a:solidFill>
                <a:prstClr val="black"/>
              </a:solidFill>
            </a:endParaRPr>
          </a:p>
        </p:txBody>
      </p:sp>
      <p:sp>
        <p:nvSpPr>
          <p:cNvPr id="53" name="Freeform 5"/>
          <p:cNvSpPr>
            <a:spLocks/>
          </p:cNvSpPr>
          <p:nvPr userDrawn="1"/>
        </p:nvSpPr>
        <p:spPr bwMode="auto">
          <a:xfrm>
            <a:off x="9261272" y="4160831"/>
            <a:ext cx="90000" cy="108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6D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 dirty="0">
              <a:solidFill>
                <a:prstClr val="black"/>
              </a:solidFill>
            </a:endParaRPr>
          </a:p>
        </p:txBody>
      </p:sp>
      <p:sp>
        <p:nvSpPr>
          <p:cNvPr id="54" name="Freeform 5"/>
          <p:cNvSpPr>
            <a:spLocks/>
          </p:cNvSpPr>
          <p:nvPr userDrawn="1"/>
        </p:nvSpPr>
        <p:spPr bwMode="auto">
          <a:xfrm>
            <a:off x="9378544" y="4160830"/>
            <a:ext cx="90000" cy="108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EA288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 dirty="0">
              <a:solidFill>
                <a:prstClr val="black"/>
              </a:solidFill>
            </a:endParaRPr>
          </a:p>
        </p:txBody>
      </p:sp>
      <p:sp>
        <p:nvSpPr>
          <p:cNvPr id="55" name="TextBox 39"/>
          <p:cNvSpPr txBox="1"/>
          <p:nvPr userDrawn="1"/>
        </p:nvSpPr>
        <p:spPr>
          <a:xfrm>
            <a:off x="9143999" y="4299942"/>
            <a:ext cx="462033" cy="66264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800"/>
              </a:spcBef>
            </a:pPr>
            <a:r>
              <a:rPr lang="en-US" sz="700" dirty="0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Esquemas de cores (usar apenas 2 cores dos esquemas abaixo)</a:t>
            </a:r>
          </a:p>
        </p:txBody>
      </p:sp>
      <p:sp>
        <p:nvSpPr>
          <p:cNvPr id="56" name="Freeform 5"/>
          <p:cNvSpPr>
            <a:spLocks/>
          </p:cNvSpPr>
          <p:nvPr userDrawn="1"/>
        </p:nvSpPr>
        <p:spPr bwMode="auto">
          <a:xfrm>
            <a:off x="9498032" y="197986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BD78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 dirty="0">
              <a:solidFill>
                <a:prstClr val="black"/>
              </a:solidFill>
            </a:endParaRPr>
          </a:p>
        </p:txBody>
      </p:sp>
      <p:sp>
        <p:nvSpPr>
          <p:cNvPr id="57" name="Freeform 5"/>
          <p:cNvSpPr>
            <a:spLocks/>
          </p:cNvSpPr>
          <p:nvPr userDrawn="1"/>
        </p:nvSpPr>
        <p:spPr bwMode="auto">
          <a:xfrm>
            <a:off x="9498032" y="411510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7A23C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 dirty="0">
              <a:solidFill>
                <a:prstClr val="black"/>
              </a:solidFill>
            </a:endParaRPr>
          </a:p>
        </p:txBody>
      </p:sp>
      <p:sp>
        <p:nvSpPr>
          <p:cNvPr id="58" name="Freeform 5"/>
          <p:cNvSpPr>
            <a:spLocks/>
          </p:cNvSpPr>
          <p:nvPr userDrawn="1"/>
        </p:nvSpPr>
        <p:spPr bwMode="auto">
          <a:xfrm>
            <a:off x="9498032" y="659804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E86DB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 dirty="0">
              <a:solidFill>
                <a:prstClr val="black"/>
              </a:solidFill>
            </a:endParaRPr>
          </a:p>
        </p:txBody>
      </p:sp>
      <p:sp>
        <p:nvSpPr>
          <p:cNvPr id="59" name="Freeform 5"/>
          <p:cNvSpPr>
            <a:spLocks/>
          </p:cNvSpPr>
          <p:nvPr userDrawn="1"/>
        </p:nvSpPr>
        <p:spPr bwMode="auto">
          <a:xfrm>
            <a:off x="9498032" y="866632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B51F7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 dirty="0">
              <a:solidFill>
                <a:prstClr val="black"/>
              </a:solidFill>
            </a:endParaRPr>
          </a:p>
        </p:txBody>
      </p:sp>
      <p:sp>
        <p:nvSpPr>
          <p:cNvPr id="60" name="Freeform 5"/>
          <p:cNvSpPr>
            <a:spLocks/>
          </p:cNvSpPr>
          <p:nvPr userDrawn="1"/>
        </p:nvSpPr>
        <p:spPr bwMode="auto">
          <a:xfrm>
            <a:off x="9498032" y="1103150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954D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 dirty="0">
              <a:solidFill>
                <a:prstClr val="black"/>
              </a:solidFill>
            </a:endParaRPr>
          </a:p>
        </p:txBody>
      </p:sp>
      <p:sp>
        <p:nvSpPr>
          <p:cNvPr id="61" name="Freeform 5"/>
          <p:cNvSpPr>
            <a:spLocks/>
          </p:cNvSpPr>
          <p:nvPr userDrawn="1"/>
        </p:nvSpPr>
        <p:spPr bwMode="auto">
          <a:xfrm>
            <a:off x="9498032" y="1309978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CC52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 dirty="0">
              <a:solidFill>
                <a:prstClr val="black"/>
              </a:solidFill>
            </a:endParaRPr>
          </a:p>
        </p:txBody>
      </p:sp>
      <p:sp>
        <p:nvSpPr>
          <p:cNvPr id="62" name="Freeform 5"/>
          <p:cNvSpPr>
            <a:spLocks/>
          </p:cNvSpPr>
          <p:nvPr userDrawn="1"/>
        </p:nvSpPr>
        <p:spPr bwMode="auto">
          <a:xfrm>
            <a:off x="9498032" y="1537259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FC8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 dirty="0">
              <a:solidFill>
                <a:prstClr val="black"/>
              </a:solidFill>
            </a:endParaRPr>
          </a:p>
        </p:txBody>
      </p:sp>
      <p:sp>
        <p:nvSpPr>
          <p:cNvPr id="63" name="Freeform 5"/>
          <p:cNvSpPr>
            <a:spLocks/>
          </p:cNvSpPr>
          <p:nvPr userDrawn="1"/>
        </p:nvSpPr>
        <p:spPr bwMode="auto">
          <a:xfrm>
            <a:off x="9498032" y="1744087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CCC6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 dirty="0">
              <a:solidFill>
                <a:prstClr val="black"/>
              </a:solidFill>
            </a:endParaRPr>
          </a:p>
        </p:txBody>
      </p:sp>
      <p:sp>
        <p:nvSpPr>
          <p:cNvPr id="64" name="Freeform 5"/>
          <p:cNvSpPr>
            <a:spLocks/>
          </p:cNvSpPr>
          <p:nvPr userDrawn="1"/>
        </p:nvSpPr>
        <p:spPr bwMode="auto">
          <a:xfrm>
            <a:off x="9498032" y="1962132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69D17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 dirty="0">
              <a:solidFill>
                <a:prstClr val="black"/>
              </a:solidFill>
            </a:endParaRPr>
          </a:p>
        </p:txBody>
      </p:sp>
      <p:sp>
        <p:nvSpPr>
          <p:cNvPr id="65" name="Freeform 5"/>
          <p:cNvSpPr>
            <a:spLocks/>
          </p:cNvSpPr>
          <p:nvPr userDrawn="1"/>
        </p:nvSpPr>
        <p:spPr bwMode="auto">
          <a:xfrm>
            <a:off x="9498032" y="2168960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9E0B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 dirty="0">
              <a:solidFill>
                <a:prstClr val="black"/>
              </a:solidFill>
            </a:endParaRPr>
          </a:p>
        </p:txBody>
      </p:sp>
      <p:sp>
        <p:nvSpPr>
          <p:cNvPr id="66" name="Freeform 5"/>
          <p:cNvSpPr>
            <a:spLocks/>
          </p:cNvSpPr>
          <p:nvPr userDrawn="1"/>
        </p:nvSpPr>
        <p:spPr bwMode="auto">
          <a:xfrm>
            <a:off x="9498032" y="2414714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4DE6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 dirty="0">
              <a:solidFill>
                <a:prstClr val="black"/>
              </a:solidFill>
            </a:endParaRPr>
          </a:p>
        </p:txBody>
      </p:sp>
      <p:sp>
        <p:nvSpPr>
          <p:cNvPr id="67" name="Freeform 5"/>
          <p:cNvSpPr>
            <a:spLocks/>
          </p:cNvSpPr>
          <p:nvPr userDrawn="1"/>
        </p:nvSpPr>
        <p:spPr bwMode="auto">
          <a:xfrm>
            <a:off x="9498032" y="2621542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AFC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 dirty="0">
              <a:solidFill>
                <a:prstClr val="black"/>
              </a:solidFill>
            </a:endParaRPr>
          </a:p>
        </p:txBody>
      </p:sp>
      <p:sp>
        <p:nvSpPr>
          <p:cNvPr id="68" name="Freeform 5"/>
          <p:cNvSpPr>
            <a:spLocks/>
          </p:cNvSpPr>
          <p:nvPr userDrawn="1"/>
        </p:nvSpPr>
        <p:spPr bwMode="auto">
          <a:xfrm>
            <a:off x="9498032" y="2858060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DEDEDE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 dirty="0">
              <a:solidFill>
                <a:prstClr val="black"/>
              </a:solidFill>
            </a:endParaRPr>
          </a:p>
        </p:txBody>
      </p:sp>
      <p:sp>
        <p:nvSpPr>
          <p:cNvPr id="69" name="Freeform 5"/>
          <p:cNvSpPr>
            <a:spLocks/>
          </p:cNvSpPr>
          <p:nvPr userDrawn="1"/>
        </p:nvSpPr>
        <p:spPr bwMode="auto">
          <a:xfrm>
            <a:off x="9498032" y="3064888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9C9C9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59653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71" r:id="rId1"/>
    <p:sldLayoutId id="2147484073" r:id="rId2"/>
    <p:sldLayoutId id="2147484074" r:id="rId3"/>
    <p:sldLayoutId id="2147484075" r:id="rId4"/>
    <p:sldLayoutId id="2147484076" r:id="rId5"/>
    <p:sldLayoutId id="2147484077" r:id="rId6"/>
    <p:sldLayoutId id="2147484078" r:id="rId7"/>
    <p:sldLayoutId id="2147484079" r:id="rId8"/>
    <p:sldLayoutId id="2147484080" r:id="rId9"/>
    <p:sldLayoutId id="2147484081" r:id="rId10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457200" rtl="0" eaLnBrk="1" latinLnBrk="0" hangingPunct="1">
        <a:lnSpc>
          <a:spcPts val="2400"/>
        </a:lnSpc>
        <a:spcBef>
          <a:spcPts val="1100"/>
        </a:spcBef>
        <a:buNone/>
        <a:defRPr sz="2200" i="1" kern="1200">
          <a:solidFill>
            <a:schemeClr val="tx1"/>
          </a:solidFill>
          <a:latin typeface="+mn-lt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lnSpc>
          <a:spcPts val="2000"/>
        </a:lnSpc>
        <a:spcBef>
          <a:spcPts val="900"/>
        </a:spcBef>
        <a:buFont typeface="Arial"/>
        <a:buNone/>
        <a:defRPr sz="1800" b="0" i="0" kern="1200" baseline="0">
          <a:solidFill>
            <a:schemeClr val="tx1"/>
          </a:solidFill>
          <a:latin typeface="Museo Sans 300"/>
          <a:ea typeface="+mn-ea"/>
          <a:cs typeface="Museo Sans 300"/>
        </a:defRPr>
      </a:lvl1pPr>
      <a:lvl2pPr marL="176213" indent="-176213" algn="l" defTabSz="457200" rtl="0" eaLnBrk="1" latinLnBrk="0" hangingPunct="1">
        <a:lnSpc>
          <a:spcPts val="2000"/>
        </a:lnSpc>
        <a:spcBef>
          <a:spcPts val="900"/>
        </a:spcBef>
        <a:buSzPct val="50000"/>
        <a:buFont typeface="Arial"/>
        <a:buChar char="•"/>
        <a:tabLst/>
        <a:defRPr sz="1800" b="0" i="0" kern="1200">
          <a:solidFill>
            <a:schemeClr val="tx1"/>
          </a:solidFill>
          <a:latin typeface="Museo Sans 300"/>
          <a:ea typeface="+mn-ea"/>
          <a:cs typeface="Museo Sans 300"/>
        </a:defRPr>
      </a:lvl2pPr>
      <a:lvl3pPr marL="914400" indent="0" algn="l" defTabSz="457200" rtl="0" eaLnBrk="1" latinLnBrk="0" hangingPunct="1">
        <a:lnSpc>
          <a:spcPts val="2200"/>
        </a:lnSpc>
        <a:spcBef>
          <a:spcPts val="0"/>
        </a:spcBef>
        <a:buFont typeface="Arial"/>
        <a:buNone/>
        <a:defRPr sz="1600" b="0" i="0" kern="1200">
          <a:solidFill>
            <a:schemeClr val="tx1"/>
          </a:solidFill>
          <a:latin typeface="Museo Sans 300"/>
          <a:ea typeface="+mn-ea"/>
          <a:cs typeface="Museo Sans 300"/>
        </a:defRPr>
      </a:lvl3pPr>
      <a:lvl4pPr marL="1371600" indent="0" algn="l" defTabSz="457200" rtl="0" eaLnBrk="1" latinLnBrk="0" hangingPunct="1">
        <a:lnSpc>
          <a:spcPts val="2200"/>
        </a:lnSpc>
        <a:spcBef>
          <a:spcPts val="0"/>
        </a:spcBef>
        <a:buFont typeface="Arial"/>
        <a:buNone/>
        <a:defRPr sz="1400" b="0" i="0" kern="1200">
          <a:solidFill>
            <a:schemeClr val="tx1"/>
          </a:solidFill>
          <a:latin typeface="Museo Sans 300"/>
          <a:ea typeface="+mn-ea"/>
          <a:cs typeface="Museo Sans 300"/>
        </a:defRPr>
      </a:lvl4pPr>
      <a:lvl5pPr marL="1828800" indent="0" algn="l" defTabSz="457200" rtl="0" eaLnBrk="1" latinLnBrk="0" hangingPunct="1">
        <a:lnSpc>
          <a:spcPts val="2200"/>
        </a:lnSpc>
        <a:spcBef>
          <a:spcPts val="0"/>
        </a:spcBef>
        <a:buFont typeface="Arial"/>
        <a:buNone/>
        <a:defRPr sz="1400" b="0" i="0" kern="1200">
          <a:solidFill>
            <a:schemeClr val="tx1"/>
          </a:solidFill>
          <a:latin typeface="Museo Sans 300"/>
          <a:ea typeface="+mn-ea"/>
          <a:cs typeface="Museo Sans 30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468313" y="274638"/>
            <a:ext cx="5615855" cy="78422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pPr lvl="0">
              <a:lnSpc>
                <a:spcPct val="100000"/>
              </a:lnSpc>
            </a:pPr>
            <a:r>
              <a:rPr lang="pt-PT" dirty="0" err="1" smtClean="0"/>
              <a:t>Click</a:t>
            </a:r>
            <a:r>
              <a:rPr lang="pt-PT" dirty="0" smtClean="0"/>
              <a:t> to </a:t>
            </a:r>
            <a:r>
              <a:rPr lang="pt-PT" dirty="0" err="1" smtClean="0"/>
              <a:t>edit</a:t>
            </a:r>
            <a:r>
              <a:rPr lang="pt-PT" dirty="0" smtClean="0"/>
              <a:t> </a:t>
            </a:r>
            <a:r>
              <a:rPr lang="pt-PT" dirty="0" err="1" smtClean="0"/>
              <a:t>title</a:t>
            </a:r>
            <a:r>
              <a:rPr lang="pt-PT" dirty="0" smtClean="0"/>
              <a:t> </a:t>
            </a:r>
            <a:r>
              <a:rPr lang="pt-PT" dirty="0" err="1" smtClean="0"/>
              <a:t>style</a:t>
            </a:r>
            <a:endParaRPr lang="en-US" dirty="0"/>
          </a:p>
        </p:txBody>
      </p:sp>
      <p:sp>
        <p:nvSpPr>
          <p:cNvPr id="13" name="TextBox 12"/>
          <p:cNvSpPr txBox="1"/>
          <p:nvPr userDrawn="1"/>
        </p:nvSpPr>
        <p:spPr>
          <a:xfrm>
            <a:off x="-215658" y="56343"/>
            <a:ext cx="179146" cy="1363279"/>
          </a:xfrm>
          <a:prstGeom prst="rect">
            <a:avLst/>
          </a:prstGeom>
          <a:noFill/>
        </p:spPr>
        <p:txBody>
          <a:bodyPr vert="vert270" wrap="square" lIns="0" tIns="0" rIns="0" bIns="0" rtlCol="0" anchor="t">
            <a:noAutofit/>
          </a:bodyPr>
          <a:lstStyle/>
          <a:p>
            <a:pPr algn="r"/>
            <a:r>
              <a:rPr lang="en-US" sz="1000" dirty="0" smtClean="0">
                <a:solidFill>
                  <a:srgbClr val="4D4D4D"/>
                </a:solidFill>
                <a:latin typeface="Simplon Oi Headline"/>
                <a:cs typeface="Simplon Oi Headline"/>
              </a:rPr>
              <a:t>Simplon </a:t>
            </a:r>
            <a:r>
              <a:rPr lang="en-US" sz="1000" dirty="0" err="1" smtClean="0">
                <a:solidFill>
                  <a:srgbClr val="4D4D4D"/>
                </a:solidFill>
                <a:latin typeface="Simplon Oi Headline"/>
                <a:cs typeface="Simplon Oi Headline"/>
              </a:rPr>
              <a:t>Oi</a:t>
            </a:r>
            <a:r>
              <a:rPr lang="en-US" sz="1000" dirty="0" smtClean="0">
                <a:solidFill>
                  <a:srgbClr val="4D4D4D"/>
                </a:solidFill>
                <a:latin typeface="Simplon Oi Headline"/>
                <a:cs typeface="Simplon Oi Headline"/>
              </a:rPr>
              <a:t> 42pt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-215658" y="1419622"/>
            <a:ext cx="179146" cy="1800201"/>
          </a:xfrm>
          <a:prstGeom prst="rect">
            <a:avLst/>
          </a:prstGeom>
          <a:noFill/>
        </p:spPr>
        <p:txBody>
          <a:bodyPr vert="vert270" wrap="square" lIns="0" tIns="0" rIns="0" bIns="0" rtlCol="0">
            <a:noAutofit/>
          </a:bodyPr>
          <a:lstStyle/>
          <a:p>
            <a:pPr algn="r"/>
            <a:r>
              <a:rPr lang="en-US" sz="10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SIMPLON BP REGULAR 21PT</a:t>
            </a:r>
          </a:p>
        </p:txBody>
      </p:sp>
      <p:sp>
        <p:nvSpPr>
          <p:cNvPr id="15" name="TextBox 14"/>
          <p:cNvSpPr txBox="1"/>
          <p:nvPr userDrawn="1"/>
        </p:nvSpPr>
        <p:spPr>
          <a:xfrm>
            <a:off x="-215658" y="3219823"/>
            <a:ext cx="179146" cy="1634040"/>
          </a:xfrm>
          <a:prstGeom prst="rect">
            <a:avLst/>
          </a:prstGeom>
          <a:noFill/>
        </p:spPr>
        <p:txBody>
          <a:bodyPr vert="vert270" wrap="square" lIns="0" tIns="0" rIns="0" bIns="0" rtlCol="0">
            <a:noAutofit/>
          </a:bodyPr>
          <a:lstStyle/>
          <a:p>
            <a:r>
              <a:rPr lang="en-US" sz="10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Simplon BP Regular 14pt</a:t>
            </a:r>
          </a:p>
        </p:txBody>
      </p:sp>
      <p:sp>
        <p:nvSpPr>
          <p:cNvPr id="16" name="Freeform 5"/>
          <p:cNvSpPr>
            <a:spLocks/>
          </p:cNvSpPr>
          <p:nvPr userDrawn="1"/>
        </p:nvSpPr>
        <p:spPr bwMode="auto">
          <a:xfrm>
            <a:off x="9140713" y="2355774"/>
            <a:ext cx="327831" cy="432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CE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7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R 0  </a:t>
            </a:r>
          </a:p>
          <a:p>
            <a:r>
              <a:rPr lang="en-US" sz="7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G 206  </a:t>
            </a:r>
          </a:p>
          <a:p>
            <a:r>
              <a:rPr lang="en-US" sz="7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B 255</a:t>
            </a:r>
            <a:endParaRPr lang="en-US" sz="700" dirty="0">
              <a:solidFill>
                <a:srgbClr val="FFFFFF"/>
              </a:solidFill>
              <a:latin typeface="Simplon BP Regular"/>
              <a:cs typeface="Simplon BP Regular"/>
            </a:endParaRPr>
          </a:p>
        </p:txBody>
      </p:sp>
      <p:sp>
        <p:nvSpPr>
          <p:cNvPr id="17" name="Freeform 16"/>
          <p:cNvSpPr>
            <a:spLocks/>
          </p:cNvSpPr>
          <p:nvPr userDrawn="1"/>
        </p:nvSpPr>
        <p:spPr bwMode="auto">
          <a:xfrm>
            <a:off x="9140713" y="1923726"/>
            <a:ext cx="327831" cy="432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D318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7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R 0  </a:t>
            </a:r>
          </a:p>
          <a:p>
            <a:r>
              <a:rPr lang="en-US" sz="7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G 211  </a:t>
            </a:r>
          </a:p>
          <a:p>
            <a:r>
              <a:rPr lang="en-US" sz="7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B 24</a:t>
            </a:r>
            <a:endParaRPr lang="en-US" sz="700" dirty="0">
              <a:solidFill>
                <a:srgbClr val="FFFFFF"/>
              </a:solidFill>
              <a:latin typeface="Simplon BP Regular"/>
              <a:cs typeface="Simplon BP Regular"/>
            </a:endParaRPr>
          </a:p>
        </p:txBody>
      </p:sp>
      <p:sp>
        <p:nvSpPr>
          <p:cNvPr id="18" name="Freeform 5"/>
          <p:cNvSpPr>
            <a:spLocks/>
          </p:cNvSpPr>
          <p:nvPr userDrawn="1"/>
        </p:nvSpPr>
        <p:spPr bwMode="auto">
          <a:xfrm>
            <a:off x="9140713" y="1491678"/>
            <a:ext cx="327831" cy="432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FF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7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 255  </a:t>
            </a:r>
          </a:p>
          <a:p>
            <a:r>
              <a:rPr lang="en-US" sz="7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G 255  </a:t>
            </a:r>
          </a:p>
          <a:p>
            <a:r>
              <a:rPr lang="en-US" sz="7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B 0</a:t>
            </a:r>
            <a:endParaRPr lang="en-US" sz="7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19" name="Freeform 5"/>
          <p:cNvSpPr>
            <a:spLocks/>
          </p:cNvSpPr>
          <p:nvPr userDrawn="1"/>
        </p:nvSpPr>
        <p:spPr bwMode="auto">
          <a:xfrm>
            <a:off x="9140713" y="1059630"/>
            <a:ext cx="327831" cy="432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6D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7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R 255  </a:t>
            </a:r>
          </a:p>
          <a:p>
            <a:r>
              <a:rPr lang="en-US" sz="7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G 109  </a:t>
            </a:r>
          </a:p>
          <a:p>
            <a:r>
              <a:rPr lang="en-US" sz="7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B 0</a:t>
            </a:r>
            <a:endParaRPr lang="en-US" sz="700" dirty="0">
              <a:solidFill>
                <a:srgbClr val="FFFFFF"/>
              </a:solidFill>
              <a:latin typeface="Simplon BP Regular"/>
              <a:cs typeface="Simplon BP Regular"/>
            </a:endParaRPr>
          </a:p>
        </p:txBody>
      </p:sp>
      <p:sp>
        <p:nvSpPr>
          <p:cNvPr id="29" name="Freeform 28"/>
          <p:cNvSpPr>
            <a:spLocks/>
          </p:cNvSpPr>
          <p:nvPr userDrawn="1"/>
        </p:nvSpPr>
        <p:spPr bwMode="auto">
          <a:xfrm>
            <a:off x="9140713" y="627582"/>
            <a:ext cx="327831" cy="432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EA288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7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R 234  </a:t>
            </a:r>
          </a:p>
          <a:p>
            <a:r>
              <a:rPr lang="en-US" sz="7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G 40  </a:t>
            </a:r>
          </a:p>
          <a:p>
            <a:r>
              <a:rPr lang="en-US" sz="7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B 140</a:t>
            </a:r>
            <a:endParaRPr lang="en-US" sz="700" dirty="0">
              <a:solidFill>
                <a:srgbClr val="FFFFFF"/>
              </a:solidFill>
              <a:latin typeface="Simplon BP Regular"/>
              <a:cs typeface="Simplon BP Regular"/>
            </a:endParaRPr>
          </a:p>
        </p:txBody>
      </p:sp>
      <p:sp>
        <p:nvSpPr>
          <p:cNvPr id="30" name="Freeform 5"/>
          <p:cNvSpPr>
            <a:spLocks/>
          </p:cNvSpPr>
          <p:nvPr userDrawn="1"/>
        </p:nvSpPr>
        <p:spPr bwMode="auto">
          <a:xfrm>
            <a:off x="9140713" y="197986"/>
            <a:ext cx="327831" cy="432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A02B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sz="7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R 160  </a:t>
            </a:r>
          </a:p>
          <a:p>
            <a:pPr>
              <a:defRPr/>
            </a:pPr>
            <a:r>
              <a:rPr lang="en-US" sz="7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G 43  </a:t>
            </a:r>
          </a:p>
          <a:p>
            <a:pPr>
              <a:defRPr/>
            </a:pPr>
            <a:r>
              <a:rPr lang="en-US" sz="7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B 255 </a:t>
            </a:r>
            <a:endParaRPr lang="en-US" sz="700" dirty="0">
              <a:solidFill>
                <a:srgbClr val="FFFFFF"/>
              </a:solidFill>
              <a:latin typeface="Simplon BP Regular"/>
              <a:cs typeface="Simplon BP Regular"/>
            </a:endParaRPr>
          </a:p>
        </p:txBody>
      </p:sp>
      <p:sp>
        <p:nvSpPr>
          <p:cNvPr id="31" name="Freeform 5"/>
          <p:cNvSpPr>
            <a:spLocks/>
          </p:cNvSpPr>
          <p:nvPr userDrawn="1"/>
        </p:nvSpPr>
        <p:spPr bwMode="auto">
          <a:xfrm>
            <a:off x="9140713" y="2787822"/>
            <a:ext cx="327831" cy="432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4D4D4D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7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R 77  </a:t>
            </a:r>
          </a:p>
          <a:p>
            <a:r>
              <a:rPr lang="en-US" sz="7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G 77  </a:t>
            </a:r>
          </a:p>
          <a:p>
            <a:r>
              <a:rPr lang="en-US" sz="7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B 77</a:t>
            </a:r>
            <a:endParaRPr lang="en-US" sz="700" dirty="0">
              <a:solidFill>
                <a:srgbClr val="FFFFFF"/>
              </a:solidFill>
              <a:latin typeface="Simplon BP Regular"/>
              <a:cs typeface="Simplon BP Regular"/>
            </a:endParaRPr>
          </a:p>
        </p:txBody>
      </p:sp>
      <p:sp>
        <p:nvSpPr>
          <p:cNvPr id="26" name="Freeform 5"/>
          <p:cNvSpPr>
            <a:spLocks/>
          </p:cNvSpPr>
          <p:nvPr userDrawn="1"/>
        </p:nvSpPr>
        <p:spPr bwMode="auto">
          <a:xfrm>
            <a:off x="9144000" y="3291830"/>
            <a:ext cx="324544" cy="108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gradFill>
            <a:gsLst>
              <a:gs pos="0">
                <a:srgbClr val="EA288C"/>
              </a:gs>
              <a:gs pos="50000">
                <a:srgbClr val="A02BFF"/>
              </a:gs>
              <a:gs pos="100000">
                <a:srgbClr val="00CEFF"/>
              </a:gs>
            </a:gsLst>
            <a:lin ang="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27" name="Freeform 5"/>
          <p:cNvSpPr>
            <a:spLocks/>
          </p:cNvSpPr>
          <p:nvPr userDrawn="1"/>
        </p:nvSpPr>
        <p:spPr bwMode="auto">
          <a:xfrm>
            <a:off x="9143999" y="3438300"/>
            <a:ext cx="90000" cy="108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EA288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28" name="Freeform 5"/>
          <p:cNvSpPr>
            <a:spLocks/>
          </p:cNvSpPr>
          <p:nvPr userDrawn="1"/>
        </p:nvSpPr>
        <p:spPr bwMode="auto">
          <a:xfrm>
            <a:off x="9261272" y="3438299"/>
            <a:ext cx="90000" cy="108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A02B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45" name="Freeform 5"/>
          <p:cNvSpPr>
            <a:spLocks/>
          </p:cNvSpPr>
          <p:nvPr userDrawn="1"/>
        </p:nvSpPr>
        <p:spPr bwMode="auto">
          <a:xfrm>
            <a:off x="9378544" y="3438298"/>
            <a:ext cx="90000" cy="108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CE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46" name="Freeform 5"/>
          <p:cNvSpPr>
            <a:spLocks/>
          </p:cNvSpPr>
          <p:nvPr userDrawn="1"/>
        </p:nvSpPr>
        <p:spPr bwMode="auto">
          <a:xfrm>
            <a:off x="9144000" y="3654322"/>
            <a:ext cx="324544" cy="108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gradFill>
            <a:gsLst>
              <a:gs pos="0">
                <a:srgbClr val="00CEFF"/>
              </a:gs>
              <a:gs pos="50000">
                <a:srgbClr val="00D318"/>
              </a:gs>
              <a:gs pos="100000">
                <a:srgbClr val="FFFF00"/>
              </a:gs>
            </a:gsLst>
            <a:lin ang="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47" name="Freeform 5"/>
          <p:cNvSpPr>
            <a:spLocks/>
          </p:cNvSpPr>
          <p:nvPr userDrawn="1"/>
        </p:nvSpPr>
        <p:spPr bwMode="auto">
          <a:xfrm>
            <a:off x="9143999" y="3812494"/>
            <a:ext cx="90000" cy="108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CE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48" name="Freeform 5"/>
          <p:cNvSpPr>
            <a:spLocks/>
          </p:cNvSpPr>
          <p:nvPr userDrawn="1"/>
        </p:nvSpPr>
        <p:spPr bwMode="auto">
          <a:xfrm>
            <a:off x="9261272" y="3812493"/>
            <a:ext cx="90000" cy="108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D318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49" name="Freeform 5"/>
          <p:cNvSpPr>
            <a:spLocks/>
          </p:cNvSpPr>
          <p:nvPr userDrawn="1"/>
        </p:nvSpPr>
        <p:spPr bwMode="auto">
          <a:xfrm>
            <a:off x="9378544" y="3812492"/>
            <a:ext cx="90000" cy="108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FF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50" name="Freeform 5"/>
          <p:cNvSpPr>
            <a:spLocks/>
          </p:cNvSpPr>
          <p:nvPr userDrawn="1"/>
        </p:nvSpPr>
        <p:spPr bwMode="auto">
          <a:xfrm>
            <a:off x="9144000" y="4014362"/>
            <a:ext cx="324544" cy="108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gradFill>
            <a:gsLst>
              <a:gs pos="0">
                <a:srgbClr val="FFFF00"/>
              </a:gs>
              <a:gs pos="50000">
                <a:srgbClr val="FF6D00"/>
              </a:gs>
              <a:gs pos="100000">
                <a:srgbClr val="EA288C"/>
              </a:gs>
            </a:gsLst>
            <a:lin ang="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51" name="Freeform 5"/>
          <p:cNvSpPr>
            <a:spLocks/>
          </p:cNvSpPr>
          <p:nvPr userDrawn="1"/>
        </p:nvSpPr>
        <p:spPr bwMode="auto">
          <a:xfrm>
            <a:off x="9143999" y="4160832"/>
            <a:ext cx="90000" cy="108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FF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52" name="Freeform 5"/>
          <p:cNvSpPr>
            <a:spLocks/>
          </p:cNvSpPr>
          <p:nvPr userDrawn="1"/>
        </p:nvSpPr>
        <p:spPr bwMode="auto">
          <a:xfrm>
            <a:off x="9261272" y="4160831"/>
            <a:ext cx="90000" cy="108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6D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53" name="Freeform 5"/>
          <p:cNvSpPr>
            <a:spLocks/>
          </p:cNvSpPr>
          <p:nvPr userDrawn="1"/>
        </p:nvSpPr>
        <p:spPr bwMode="auto">
          <a:xfrm>
            <a:off x="9378544" y="4160830"/>
            <a:ext cx="90000" cy="108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EA288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54" name="TextBox 39"/>
          <p:cNvSpPr txBox="1"/>
          <p:nvPr userDrawn="1"/>
        </p:nvSpPr>
        <p:spPr>
          <a:xfrm>
            <a:off x="9143999" y="4299942"/>
            <a:ext cx="462033" cy="66264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800"/>
              </a:spcBef>
            </a:pPr>
            <a:r>
              <a:rPr lang="en-US" sz="700" dirty="0" err="1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Esquemas</a:t>
            </a:r>
            <a:r>
              <a:rPr lang="en-US" sz="700" dirty="0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 de cores (</a:t>
            </a:r>
            <a:r>
              <a:rPr lang="en-US" sz="700" dirty="0" err="1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usar</a:t>
            </a:r>
            <a:r>
              <a:rPr lang="en-US" sz="700" dirty="0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 </a:t>
            </a:r>
            <a:r>
              <a:rPr lang="en-US" sz="700" dirty="0" err="1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apenas</a:t>
            </a:r>
            <a:r>
              <a:rPr lang="en-US" sz="700" dirty="0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 2 cores dos </a:t>
            </a:r>
            <a:r>
              <a:rPr lang="en-US" sz="700" dirty="0" err="1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esquemas</a:t>
            </a:r>
            <a:r>
              <a:rPr lang="en-US" sz="700" dirty="0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 </a:t>
            </a:r>
            <a:r>
              <a:rPr lang="en-US" sz="700" dirty="0" err="1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abaixo</a:t>
            </a:r>
            <a:r>
              <a:rPr lang="en-US" sz="700" dirty="0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)</a:t>
            </a:r>
          </a:p>
        </p:txBody>
      </p:sp>
      <p:sp>
        <p:nvSpPr>
          <p:cNvPr id="32" name="Freeform 5"/>
          <p:cNvSpPr>
            <a:spLocks/>
          </p:cNvSpPr>
          <p:nvPr userDrawn="1"/>
        </p:nvSpPr>
        <p:spPr bwMode="auto">
          <a:xfrm>
            <a:off x="9498032" y="197986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BD78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33" name="Freeform 5"/>
          <p:cNvSpPr>
            <a:spLocks/>
          </p:cNvSpPr>
          <p:nvPr userDrawn="1"/>
        </p:nvSpPr>
        <p:spPr bwMode="auto">
          <a:xfrm>
            <a:off x="9498032" y="411510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7A23C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34" name="Freeform 5"/>
          <p:cNvSpPr>
            <a:spLocks/>
          </p:cNvSpPr>
          <p:nvPr userDrawn="1"/>
        </p:nvSpPr>
        <p:spPr bwMode="auto">
          <a:xfrm>
            <a:off x="9498032" y="659804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E86DB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35" name="Freeform 5"/>
          <p:cNvSpPr>
            <a:spLocks/>
          </p:cNvSpPr>
          <p:nvPr userDrawn="1"/>
        </p:nvSpPr>
        <p:spPr bwMode="auto">
          <a:xfrm>
            <a:off x="9498032" y="866632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B51F7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36" name="Freeform 5"/>
          <p:cNvSpPr>
            <a:spLocks/>
          </p:cNvSpPr>
          <p:nvPr userDrawn="1"/>
        </p:nvSpPr>
        <p:spPr bwMode="auto">
          <a:xfrm>
            <a:off x="9498032" y="1103150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954D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37" name="Freeform 5"/>
          <p:cNvSpPr>
            <a:spLocks/>
          </p:cNvSpPr>
          <p:nvPr userDrawn="1"/>
        </p:nvSpPr>
        <p:spPr bwMode="auto">
          <a:xfrm>
            <a:off x="9498032" y="1309978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CC52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38" name="Freeform 5"/>
          <p:cNvSpPr>
            <a:spLocks/>
          </p:cNvSpPr>
          <p:nvPr userDrawn="1"/>
        </p:nvSpPr>
        <p:spPr bwMode="auto">
          <a:xfrm>
            <a:off x="9498032" y="1537259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FC8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39" name="Freeform 5"/>
          <p:cNvSpPr>
            <a:spLocks/>
          </p:cNvSpPr>
          <p:nvPr userDrawn="1"/>
        </p:nvSpPr>
        <p:spPr bwMode="auto">
          <a:xfrm>
            <a:off x="9498032" y="1744087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CCC6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40" name="Freeform 5"/>
          <p:cNvSpPr>
            <a:spLocks/>
          </p:cNvSpPr>
          <p:nvPr userDrawn="1"/>
        </p:nvSpPr>
        <p:spPr bwMode="auto">
          <a:xfrm>
            <a:off x="9498032" y="1962132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69D17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41" name="Freeform 5"/>
          <p:cNvSpPr>
            <a:spLocks/>
          </p:cNvSpPr>
          <p:nvPr userDrawn="1"/>
        </p:nvSpPr>
        <p:spPr bwMode="auto">
          <a:xfrm>
            <a:off x="9498032" y="2168960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9E0B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42" name="Freeform 5"/>
          <p:cNvSpPr>
            <a:spLocks/>
          </p:cNvSpPr>
          <p:nvPr userDrawn="1"/>
        </p:nvSpPr>
        <p:spPr bwMode="auto">
          <a:xfrm>
            <a:off x="9498032" y="2414714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4DE6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43" name="Freeform 5"/>
          <p:cNvSpPr>
            <a:spLocks/>
          </p:cNvSpPr>
          <p:nvPr userDrawn="1"/>
        </p:nvSpPr>
        <p:spPr bwMode="auto">
          <a:xfrm>
            <a:off x="9498032" y="2621542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AFC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44" name="Freeform 5"/>
          <p:cNvSpPr>
            <a:spLocks/>
          </p:cNvSpPr>
          <p:nvPr userDrawn="1"/>
        </p:nvSpPr>
        <p:spPr bwMode="auto">
          <a:xfrm>
            <a:off x="9498032" y="2858060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DEDEDE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55" name="Freeform 5"/>
          <p:cNvSpPr>
            <a:spLocks/>
          </p:cNvSpPr>
          <p:nvPr userDrawn="1"/>
        </p:nvSpPr>
        <p:spPr bwMode="auto">
          <a:xfrm>
            <a:off x="9498032" y="3064888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9C9C9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67379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</p:sldLayoutIdLst>
  <p:hf hdr="0" dt="0"/>
  <p:txStyles>
    <p:titleStyle>
      <a:lvl1pPr algn="l" defTabSz="457200" rtl="0" eaLnBrk="1" latinLnBrk="0" hangingPunct="1">
        <a:lnSpc>
          <a:spcPts val="4200"/>
        </a:lnSpc>
        <a:spcBef>
          <a:spcPct val="0"/>
        </a:spcBef>
        <a:spcAft>
          <a:spcPts val="0"/>
        </a:spcAft>
        <a:buNone/>
        <a:defRPr lang="en-US" sz="4200" b="0" i="0" kern="1200" noProof="0" dirty="0">
          <a:solidFill>
            <a:srgbClr val="A037FF"/>
          </a:solidFill>
          <a:latin typeface="Simplon Oi Headline"/>
          <a:ea typeface="ＭＳ Ｐゴシック" charset="0"/>
          <a:cs typeface="Simplon Oi Headline"/>
        </a:defRPr>
      </a:lvl1pPr>
    </p:titleStyle>
    <p:bodyStyle>
      <a:lvl1pPr marL="184150" indent="-184150" algn="l" defTabSz="4572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charset="2"/>
        <a:buChar char="§"/>
        <a:tabLst/>
        <a:defRPr lang="es-ES_tradnl" sz="1400" kern="1200" smtClean="0">
          <a:solidFill>
            <a:srgbClr val="000000"/>
          </a:solidFill>
          <a:latin typeface="Simplon BP Regular"/>
          <a:ea typeface="ＭＳ Ｐゴシック" charset="0"/>
          <a:cs typeface="Simplon BP Regular"/>
        </a:defRPr>
      </a:lvl1pPr>
      <a:lvl2pPr marL="365125" indent="-176213" algn="l" defTabSz="4572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charset="2"/>
        <a:buChar char="§"/>
        <a:tabLst>
          <a:tab pos="365125" algn="l"/>
        </a:tabLst>
        <a:defRPr lang="es-ES_tradnl" sz="1400" kern="1200" smtClean="0">
          <a:solidFill>
            <a:srgbClr val="000000"/>
          </a:solidFill>
          <a:latin typeface="Simplon BP Regular"/>
          <a:ea typeface="ＭＳ Ｐゴシック" charset="0"/>
          <a:cs typeface="Simplon BP Regular"/>
        </a:defRPr>
      </a:lvl2pPr>
      <a:lvl3pPr marL="541338" indent="-176213" algn="l" defTabSz="4572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charset="2"/>
        <a:buChar char="§"/>
        <a:tabLst>
          <a:tab pos="541338" algn="l"/>
        </a:tabLst>
        <a:defRPr lang="es-ES_tradnl" sz="1400" kern="1200" smtClean="0">
          <a:solidFill>
            <a:srgbClr val="000000"/>
          </a:solidFill>
          <a:latin typeface="Simplon BP Regular"/>
          <a:ea typeface="ＭＳ Ｐゴシック" charset="0"/>
          <a:cs typeface="Simplon BP Regular"/>
        </a:defRPr>
      </a:lvl3pPr>
      <a:lvl4pPr marL="717550" indent="-176213" algn="l" defTabSz="4572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charset="2"/>
        <a:buChar char="§"/>
        <a:tabLst>
          <a:tab pos="717550" algn="l"/>
        </a:tabLst>
        <a:defRPr lang="es-ES_tradnl" sz="1400" kern="1200" smtClean="0">
          <a:solidFill>
            <a:srgbClr val="000000"/>
          </a:solidFill>
          <a:latin typeface="Simplon BP Regular"/>
          <a:ea typeface="ＭＳ Ｐゴシック" charset="0"/>
          <a:cs typeface="Simplon BP Regular"/>
        </a:defRPr>
      </a:lvl4pPr>
      <a:lvl5pPr marL="893763" indent="-176213" algn="l" defTabSz="4572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charset="2"/>
        <a:buChar char="§"/>
        <a:tabLst>
          <a:tab pos="893763" algn="l"/>
        </a:tabLst>
        <a:defRPr lang="pt-BR" sz="1400" kern="1200" smtClean="0">
          <a:solidFill>
            <a:srgbClr val="000000"/>
          </a:solidFill>
          <a:latin typeface="Simplon BP Regular"/>
          <a:ea typeface="ＭＳ Ｐゴシック" charset="0"/>
          <a:cs typeface="Simplon BP Regular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620">
          <p15:clr>
            <a:srgbClr val="F26B43"/>
          </p15:clr>
        </p15:guide>
        <p15:guide id="2" orient="horz" pos="894">
          <p15:clr>
            <a:srgbClr val="F26B43"/>
          </p15:clr>
        </p15:guide>
        <p15:guide id="3" orient="horz" pos="169">
          <p15:clr>
            <a:srgbClr val="F26B43"/>
          </p15:clr>
        </p15:guide>
        <p15:guide id="4" pos="295">
          <p15:clr>
            <a:srgbClr val="F26B43"/>
          </p15:clr>
        </p15:guide>
        <p15:guide id="5" pos="5465">
          <p15:clr>
            <a:srgbClr val="F26B43"/>
          </p15:clr>
        </p15:guide>
        <p15:guide id="6" orient="horz" pos="3072">
          <p15:clr>
            <a:srgbClr val="F26B43"/>
          </p15:clr>
        </p15:guide>
        <p15:guide id="7" orient="horz" pos="667">
          <p15:clr>
            <a:srgbClr val="F26B43"/>
          </p15:clr>
        </p15:guide>
      </p15:sldGuideLst>
    </p:ext>
  </p:extLst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to 1" hidden="1"/>
          <p:cNvGraphicFramePr>
            <a:graphicFrameLocks noChangeAspect="1"/>
          </p:cNvGraphicFramePr>
          <p:nvPr userDrawn="1">
            <p:custDataLst>
              <p:tags r:id="rId9"/>
            </p:custDataLst>
            <p:extLst>
              <p:ext uri="{D42A27DB-BD31-4B8C-83A1-F6EECF244321}">
                <p14:modId xmlns:p14="http://schemas.microsoft.com/office/powerpoint/2010/main" val="2429232975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5435" name="Slide do think-cell" r:id="rId10" imgW="270" imgH="270" progId="TCLayout.ActiveDocument.1">
                  <p:embed/>
                </p:oleObj>
              </mc:Choice>
              <mc:Fallback>
                <p:oleObj name="Slide do think-cell" r:id="rId10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312" y="1419224"/>
            <a:ext cx="8218487" cy="345757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lvl="0" fontAlgn="base">
              <a:lnSpc>
                <a:spcPts val="1400"/>
              </a:lnSpc>
              <a:spcBef>
                <a:spcPct val="0"/>
              </a:spcBef>
              <a:spcAft>
                <a:spcPct val="0"/>
              </a:spcAft>
            </a:pPr>
            <a:r>
              <a:rPr lang="en-US" smtClean="0"/>
              <a:t>Click to edit Master text styles</a:t>
            </a:r>
          </a:p>
          <a:p>
            <a:pPr lvl="1" fontAlgn="base">
              <a:lnSpc>
                <a:spcPts val="1400"/>
              </a:lnSpc>
              <a:spcBef>
                <a:spcPct val="0"/>
              </a:spcBef>
              <a:spcAft>
                <a:spcPct val="0"/>
              </a:spcAft>
            </a:pPr>
            <a:r>
              <a:rPr lang="en-US" smtClean="0"/>
              <a:t>Second level</a:t>
            </a:r>
          </a:p>
          <a:p>
            <a:pPr lvl="2" fontAlgn="base">
              <a:lnSpc>
                <a:spcPts val="1400"/>
              </a:lnSpc>
              <a:spcBef>
                <a:spcPct val="0"/>
              </a:spcBef>
              <a:spcAft>
                <a:spcPct val="0"/>
              </a:spcAft>
            </a:pPr>
            <a:r>
              <a:rPr lang="en-US" smtClean="0"/>
              <a:t>Third level</a:t>
            </a:r>
          </a:p>
          <a:p>
            <a:pPr lvl="3" fontAlgn="base">
              <a:lnSpc>
                <a:spcPts val="1400"/>
              </a:lnSpc>
              <a:spcBef>
                <a:spcPct val="0"/>
              </a:spcBef>
              <a:spcAft>
                <a:spcPct val="0"/>
              </a:spcAft>
            </a:pPr>
            <a:r>
              <a:rPr lang="en-US" smtClean="0"/>
              <a:t>Fourth level</a:t>
            </a:r>
          </a:p>
          <a:p>
            <a:pPr lvl="4" fontAlgn="base">
              <a:lnSpc>
                <a:spcPts val="1400"/>
              </a:lnSpc>
              <a:spcBef>
                <a:spcPct val="0"/>
              </a:spcBef>
              <a:spcAft>
                <a:spcPct val="0"/>
              </a:spcAft>
            </a:pPr>
            <a:r>
              <a:rPr lang="en-US" smtClean="0"/>
              <a:t>Fifth level</a:t>
            </a:r>
            <a:endParaRPr lang="pt-BR" dirty="0"/>
          </a:p>
        </p:txBody>
      </p:sp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468313" y="274638"/>
            <a:ext cx="8207375" cy="78422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pPr lvl="0">
              <a:lnSpc>
                <a:spcPct val="100000"/>
              </a:lnSpc>
            </a:pPr>
            <a:r>
              <a:rPr lang="pt-PT" dirty="0" err="1" smtClean="0"/>
              <a:t>Click</a:t>
            </a:r>
            <a:r>
              <a:rPr lang="pt-PT" dirty="0" smtClean="0"/>
              <a:t> to </a:t>
            </a:r>
            <a:r>
              <a:rPr lang="pt-PT" dirty="0" err="1" smtClean="0"/>
              <a:t>edit</a:t>
            </a:r>
            <a:r>
              <a:rPr lang="pt-PT" dirty="0" smtClean="0"/>
              <a:t> </a:t>
            </a:r>
            <a:r>
              <a:rPr lang="pt-PT" dirty="0" err="1" smtClean="0"/>
              <a:t>title</a:t>
            </a:r>
            <a:r>
              <a:rPr lang="pt-PT" dirty="0" smtClean="0"/>
              <a:t> </a:t>
            </a:r>
            <a:r>
              <a:rPr lang="pt-PT" dirty="0" err="1" smtClean="0"/>
              <a:t>style</a:t>
            </a:r>
            <a:endParaRPr lang="en-US" dirty="0"/>
          </a:p>
        </p:txBody>
      </p:sp>
      <p:sp>
        <p:nvSpPr>
          <p:cNvPr id="4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199" y="4876006"/>
            <a:ext cx="7787207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r>
              <a:rPr lang="pt-BR" smtClean="0">
                <a:solidFill>
                  <a:srgbClr val="5F5F5F"/>
                </a:solidFill>
              </a:rPr>
              <a:t>MATERIAL CONFIDENCIAL  |  SLIDE Nº</a:t>
            </a:r>
            <a:endParaRPr lang="pt-BR" dirty="0">
              <a:solidFill>
                <a:srgbClr val="5F5F5F"/>
              </a:solidFill>
            </a:endParaRPr>
          </a:p>
        </p:txBody>
      </p:sp>
      <p:sp>
        <p:nvSpPr>
          <p:cNvPr id="4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44408" y="4876006"/>
            <a:ext cx="442392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fld id="{74850952-3374-434C-8FC6-DE28F8CD25B0}" type="slidenum">
              <a:rPr lang="pt-BR" smtClean="0">
                <a:solidFill>
                  <a:srgbClr val="5F5F5F"/>
                </a:solidFill>
              </a:rPr>
              <a:pPr/>
              <a:t>‹nº›</a:t>
            </a:fld>
            <a:endParaRPr lang="pt-BR" dirty="0">
              <a:solidFill>
                <a:srgbClr val="5F5F5F"/>
              </a:solidFill>
            </a:endParaRPr>
          </a:p>
        </p:txBody>
      </p:sp>
      <p:sp>
        <p:nvSpPr>
          <p:cNvPr id="47" name="TextBox 46"/>
          <p:cNvSpPr txBox="1"/>
          <p:nvPr userDrawn="1"/>
        </p:nvSpPr>
        <p:spPr>
          <a:xfrm>
            <a:off x="-215658" y="56343"/>
            <a:ext cx="179146" cy="1363279"/>
          </a:xfrm>
          <a:prstGeom prst="rect">
            <a:avLst/>
          </a:prstGeom>
          <a:noFill/>
        </p:spPr>
        <p:txBody>
          <a:bodyPr vert="vert270" wrap="square" lIns="0" tIns="0" rIns="0" bIns="0" rtlCol="0" anchor="t">
            <a:noAutofit/>
          </a:bodyPr>
          <a:lstStyle/>
          <a:p>
            <a:pPr algn="r"/>
            <a:r>
              <a:rPr lang="en-US" sz="1000" dirty="0" smtClean="0">
                <a:solidFill>
                  <a:srgbClr val="4D4D4D"/>
                </a:solidFill>
                <a:latin typeface="Simplon Oi Headline"/>
                <a:cs typeface="Simplon Oi Headline"/>
              </a:rPr>
              <a:t>Simplon </a:t>
            </a:r>
            <a:r>
              <a:rPr lang="en-US" sz="1000" dirty="0" err="1" smtClean="0">
                <a:solidFill>
                  <a:srgbClr val="4D4D4D"/>
                </a:solidFill>
                <a:latin typeface="Simplon Oi Headline"/>
                <a:cs typeface="Simplon Oi Headline"/>
              </a:rPr>
              <a:t>Oi</a:t>
            </a:r>
            <a:r>
              <a:rPr lang="en-US" sz="1000" dirty="0" smtClean="0">
                <a:solidFill>
                  <a:srgbClr val="4D4D4D"/>
                </a:solidFill>
                <a:latin typeface="Simplon Oi Headline"/>
                <a:cs typeface="Simplon Oi Headline"/>
              </a:rPr>
              <a:t> 42pt</a:t>
            </a:r>
          </a:p>
        </p:txBody>
      </p:sp>
      <p:sp>
        <p:nvSpPr>
          <p:cNvPr id="48" name="TextBox 47"/>
          <p:cNvSpPr txBox="1"/>
          <p:nvPr userDrawn="1"/>
        </p:nvSpPr>
        <p:spPr>
          <a:xfrm>
            <a:off x="-215658" y="1419622"/>
            <a:ext cx="179146" cy="1800201"/>
          </a:xfrm>
          <a:prstGeom prst="rect">
            <a:avLst/>
          </a:prstGeom>
          <a:noFill/>
        </p:spPr>
        <p:txBody>
          <a:bodyPr vert="vert270" wrap="square" lIns="0" tIns="0" rIns="0" bIns="0" rtlCol="0">
            <a:noAutofit/>
          </a:bodyPr>
          <a:lstStyle/>
          <a:p>
            <a:pPr algn="r"/>
            <a:r>
              <a:rPr lang="en-US" sz="10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SIMPLON BP REGULAR 21PT</a:t>
            </a:r>
          </a:p>
        </p:txBody>
      </p:sp>
      <p:sp>
        <p:nvSpPr>
          <p:cNvPr id="49" name="TextBox 48"/>
          <p:cNvSpPr txBox="1"/>
          <p:nvPr userDrawn="1"/>
        </p:nvSpPr>
        <p:spPr>
          <a:xfrm>
            <a:off x="-215658" y="3219823"/>
            <a:ext cx="179146" cy="1634040"/>
          </a:xfrm>
          <a:prstGeom prst="rect">
            <a:avLst/>
          </a:prstGeom>
          <a:noFill/>
        </p:spPr>
        <p:txBody>
          <a:bodyPr vert="vert270" wrap="square" lIns="0" tIns="0" rIns="0" bIns="0" rtlCol="0">
            <a:noAutofit/>
          </a:bodyPr>
          <a:lstStyle/>
          <a:p>
            <a:r>
              <a:rPr lang="en-US" sz="10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Simplon BP Regular 14pt</a:t>
            </a:r>
          </a:p>
        </p:txBody>
      </p:sp>
      <p:sp>
        <p:nvSpPr>
          <p:cNvPr id="50" name="Freeform 5"/>
          <p:cNvSpPr>
            <a:spLocks/>
          </p:cNvSpPr>
          <p:nvPr userDrawn="1"/>
        </p:nvSpPr>
        <p:spPr bwMode="auto">
          <a:xfrm>
            <a:off x="9140713" y="2355774"/>
            <a:ext cx="327831" cy="432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CE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7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R 0  </a:t>
            </a:r>
          </a:p>
          <a:p>
            <a:r>
              <a:rPr lang="en-US" sz="7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G 206  </a:t>
            </a:r>
          </a:p>
          <a:p>
            <a:r>
              <a:rPr lang="en-US" sz="7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B 255</a:t>
            </a:r>
            <a:endParaRPr lang="en-US" sz="700" dirty="0">
              <a:solidFill>
                <a:srgbClr val="FFFFFF"/>
              </a:solidFill>
              <a:latin typeface="Simplon BP Regular"/>
              <a:cs typeface="Simplon BP Regular"/>
            </a:endParaRPr>
          </a:p>
        </p:txBody>
      </p:sp>
      <p:sp>
        <p:nvSpPr>
          <p:cNvPr id="51" name="Freeform 50"/>
          <p:cNvSpPr>
            <a:spLocks/>
          </p:cNvSpPr>
          <p:nvPr userDrawn="1"/>
        </p:nvSpPr>
        <p:spPr bwMode="auto">
          <a:xfrm>
            <a:off x="9140713" y="1923726"/>
            <a:ext cx="327831" cy="432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D318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7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R 0  </a:t>
            </a:r>
          </a:p>
          <a:p>
            <a:r>
              <a:rPr lang="en-US" sz="7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G 211  </a:t>
            </a:r>
          </a:p>
          <a:p>
            <a:r>
              <a:rPr lang="en-US" sz="7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B 24</a:t>
            </a:r>
            <a:endParaRPr lang="en-US" sz="700" dirty="0">
              <a:solidFill>
                <a:srgbClr val="FFFFFF"/>
              </a:solidFill>
              <a:latin typeface="Simplon BP Regular"/>
              <a:cs typeface="Simplon BP Regular"/>
            </a:endParaRPr>
          </a:p>
        </p:txBody>
      </p:sp>
      <p:sp>
        <p:nvSpPr>
          <p:cNvPr id="52" name="Freeform 5"/>
          <p:cNvSpPr>
            <a:spLocks/>
          </p:cNvSpPr>
          <p:nvPr userDrawn="1"/>
        </p:nvSpPr>
        <p:spPr bwMode="auto">
          <a:xfrm>
            <a:off x="9140713" y="1491678"/>
            <a:ext cx="327831" cy="432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FF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7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 255  </a:t>
            </a:r>
          </a:p>
          <a:p>
            <a:r>
              <a:rPr lang="en-US" sz="7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G 255  </a:t>
            </a:r>
          </a:p>
          <a:p>
            <a:r>
              <a:rPr lang="en-US" sz="7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B 0</a:t>
            </a:r>
            <a:endParaRPr lang="en-US" sz="7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53" name="Freeform 5"/>
          <p:cNvSpPr>
            <a:spLocks/>
          </p:cNvSpPr>
          <p:nvPr userDrawn="1"/>
        </p:nvSpPr>
        <p:spPr bwMode="auto">
          <a:xfrm>
            <a:off x="9140713" y="1059630"/>
            <a:ext cx="327831" cy="432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6D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7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R 255  </a:t>
            </a:r>
          </a:p>
          <a:p>
            <a:r>
              <a:rPr lang="en-US" sz="7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G 109  </a:t>
            </a:r>
          </a:p>
          <a:p>
            <a:r>
              <a:rPr lang="en-US" sz="7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B 0</a:t>
            </a:r>
            <a:endParaRPr lang="en-US" sz="700" dirty="0">
              <a:solidFill>
                <a:srgbClr val="FFFFFF"/>
              </a:solidFill>
              <a:latin typeface="Simplon BP Regular"/>
              <a:cs typeface="Simplon BP Regular"/>
            </a:endParaRPr>
          </a:p>
        </p:txBody>
      </p:sp>
      <p:sp>
        <p:nvSpPr>
          <p:cNvPr id="54" name="Freeform 53"/>
          <p:cNvSpPr>
            <a:spLocks/>
          </p:cNvSpPr>
          <p:nvPr userDrawn="1"/>
        </p:nvSpPr>
        <p:spPr bwMode="auto">
          <a:xfrm>
            <a:off x="9140713" y="627582"/>
            <a:ext cx="327831" cy="432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EA288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7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R 234  </a:t>
            </a:r>
          </a:p>
          <a:p>
            <a:r>
              <a:rPr lang="en-US" sz="7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G 40  </a:t>
            </a:r>
          </a:p>
          <a:p>
            <a:r>
              <a:rPr lang="en-US" sz="7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B 140</a:t>
            </a:r>
            <a:endParaRPr lang="en-US" sz="700" dirty="0">
              <a:solidFill>
                <a:srgbClr val="FFFFFF"/>
              </a:solidFill>
              <a:latin typeface="Simplon BP Regular"/>
              <a:cs typeface="Simplon BP Regular"/>
            </a:endParaRPr>
          </a:p>
        </p:txBody>
      </p:sp>
      <p:sp>
        <p:nvSpPr>
          <p:cNvPr id="55" name="Freeform 5"/>
          <p:cNvSpPr>
            <a:spLocks/>
          </p:cNvSpPr>
          <p:nvPr userDrawn="1"/>
        </p:nvSpPr>
        <p:spPr bwMode="auto">
          <a:xfrm>
            <a:off x="9140713" y="197986"/>
            <a:ext cx="327831" cy="432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A02B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sz="7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R 160  </a:t>
            </a:r>
          </a:p>
          <a:p>
            <a:pPr>
              <a:defRPr/>
            </a:pPr>
            <a:r>
              <a:rPr lang="en-US" sz="7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G 43  </a:t>
            </a:r>
          </a:p>
          <a:p>
            <a:pPr>
              <a:defRPr/>
            </a:pPr>
            <a:r>
              <a:rPr lang="en-US" sz="7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B 255 </a:t>
            </a:r>
            <a:endParaRPr lang="en-US" sz="700" dirty="0">
              <a:solidFill>
                <a:srgbClr val="FFFFFF"/>
              </a:solidFill>
              <a:latin typeface="Simplon BP Regular"/>
              <a:cs typeface="Simplon BP Regular"/>
            </a:endParaRPr>
          </a:p>
        </p:txBody>
      </p:sp>
      <p:sp>
        <p:nvSpPr>
          <p:cNvPr id="56" name="Freeform 5"/>
          <p:cNvSpPr>
            <a:spLocks/>
          </p:cNvSpPr>
          <p:nvPr userDrawn="1"/>
        </p:nvSpPr>
        <p:spPr bwMode="auto">
          <a:xfrm>
            <a:off x="9140713" y="2787822"/>
            <a:ext cx="327831" cy="432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4D4D4D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7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R 77  </a:t>
            </a:r>
          </a:p>
          <a:p>
            <a:r>
              <a:rPr lang="en-US" sz="7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G 77  </a:t>
            </a:r>
          </a:p>
          <a:p>
            <a:r>
              <a:rPr lang="en-US" sz="7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B 77</a:t>
            </a:r>
            <a:endParaRPr lang="en-US" sz="700" dirty="0">
              <a:solidFill>
                <a:srgbClr val="FFFFFF"/>
              </a:solidFill>
              <a:latin typeface="Simplon BP Regular"/>
              <a:cs typeface="Simplon BP Regular"/>
            </a:endParaRPr>
          </a:p>
        </p:txBody>
      </p:sp>
      <p:sp>
        <p:nvSpPr>
          <p:cNvPr id="57" name="Freeform 5"/>
          <p:cNvSpPr>
            <a:spLocks/>
          </p:cNvSpPr>
          <p:nvPr userDrawn="1"/>
        </p:nvSpPr>
        <p:spPr bwMode="auto">
          <a:xfrm>
            <a:off x="9144000" y="3291830"/>
            <a:ext cx="324544" cy="108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gradFill>
            <a:gsLst>
              <a:gs pos="0">
                <a:srgbClr val="EA288C"/>
              </a:gs>
              <a:gs pos="50000">
                <a:srgbClr val="A02BFF"/>
              </a:gs>
              <a:gs pos="100000">
                <a:srgbClr val="00CEFF"/>
              </a:gs>
            </a:gsLst>
            <a:lin ang="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58" name="Freeform 5"/>
          <p:cNvSpPr>
            <a:spLocks/>
          </p:cNvSpPr>
          <p:nvPr userDrawn="1"/>
        </p:nvSpPr>
        <p:spPr bwMode="auto">
          <a:xfrm>
            <a:off x="9143999" y="3438300"/>
            <a:ext cx="90000" cy="108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EA288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59" name="Freeform 5"/>
          <p:cNvSpPr>
            <a:spLocks/>
          </p:cNvSpPr>
          <p:nvPr userDrawn="1"/>
        </p:nvSpPr>
        <p:spPr bwMode="auto">
          <a:xfrm>
            <a:off x="9261272" y="3438299"/>
            <a:ext cx="90000" cy="108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A02B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60" name="Freeform 5"/>
          <p:cNvSpPr>
            <a:spLocks/>
          </p:cNvSpPr>
          <p:nvPr userDrawn="1"/>
        </p:nvSpPr>
        <p:spPr bwMode="auto">
          <a:xfrm>
            <a:off x="9378544" y="3438298"/>
            <a:ext cx="90000" cy="108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CE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61" name="Freeform 5"/>
          <p:cNvSpPr>
            <a:spLocks/>
          </p:cNvSpPr>
          <p:nvPr userDrawn="1"/>
        </p:nvSpPr>
        <p:spPr bwMode="auto">
          <a:xfrm>
            <a:off x="9144000" y="3654322"/>
            <a:ext cx="324544" cy="108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gradFill>
            <a:gsLst>
              <a:gs pos="0">
                <a:srgbClr val="00CEFF"/>
              </a:gs>
              <a:gs pos="50000">
                <a:srgbClr val="00D318"/>
              </a:gs>
              <a:gs pos="100000">
                <a:srgbClr val="FFFF00"/>
              </a:gs>
            </a:gsLst>
            <a:lin ang="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62" name="Freeform 5"/>
          <p:cNvSpPr>
            <a:spLocks/>
          </p:cNvSpPr>
          <p:nvPr userDrawn="1"/>
        </p:nvSpPr>
        <p:spPr bwMode="auto">
          <a:xfrm>
            <a:off x="9143999" y="3812494"/>
            <a:ext cx="90000" cy="108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CE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63" name="Freeform 5"/>
          <p:cNvSpPr>
            <a:spLocks/>
          </p:cNvSpPr>
          <p:nvPr userDrawn="1"/>
        </p:nvSpPr>
        <p:spPr bwMode="auto">
          <a:xfrm>
            <a:off x="9261272" y="3812493"/>
            <a:ext cx="90000" cy="108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D318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64" name="Freeform 5"/>
          <p:cNvSpPr>
            <a:spLocks/>
          </p:cNvSpPr>
          <p:nvPr userDrawn="1"/>
        </p:nvSpPr>
        <p:spPr bwMode="auto">
          <a:xfrm>
            <a:off x="9378544" y="3812492"/>
            <a:ext cx="90000" cy="108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FF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65" name="Freeform 5"/>
          <p:cNvSpPr>
            <a:spLocks/>
          </p:cNvSpPr>
          <p:nvPr userDrawn="1"/>
        </p:nvSpPr>
        <p:spPr bwMode="auto">
          <a:xfrm>
            <a:off x="9144000" y="4014362"/>
            <a:ext cx="324544" cy="108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gradFill>
            <a:gsLst>
              <a:gs pos="0">
                <a:srgbClr val="FFFF00"/>
              </a:gs>
              <a:gs pos="50000">
                <a:srgbClr val="FF6D00"/>
              </a:gs>
              <a:gs pos="100000">
                <a:srgbClr val="EA288C"/>
              </a:gs>
            </a:gsLst>
            <a:lin ang="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66" name="Freeform 5"/>
          <p:cNvSpPr>
            <a:spLocks/>
          </p:cNvSpPr>
          <p:nvPr userDrawn="1"/>
        </p:nvSpPr>
        <p:spPr bwMode="auto">
          <a:xfrm>
            <a:off x="9143999" y="4160832"/>
            <a:ext cx="90000" cy="108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FF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67" name="Freeform 5"/>
          <p:cNvSpPr>
            <a:spLocks/>
          </p:cNvSpPr>
          <p:nvPr userDrawn="1"/>
        </p:nvSpPr>
        <p:spPr bwMode="auto">
          <a:xfrm>
            <a:off x="9261272" y="4160831"/>
            <a:ext cx="90000" cy="108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6D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68" name="Freeform 5"/>
          <p:cNvSpPr>
            <a:spLocks/>
          </p:cNvSpPr>
          <p:nvPr userDrawn="1"/>
        </p:nvSpPr>
        <p:spPr bwMode="auto">
          <a:xfrm>
            <a:off x="9378544" y="4160830"/>
            <a:ext cx="90000" cy="108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EA288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69" name="TextBox 39"/>
          <p:cNvSpPr txBox="1"/>
          <p:nvPr userDrawn="1"/>
        </p:nvSpPr>
        <p:spPr>
          <a:xfrm>
            <a:off x="9143999" y="4299942"/>
            <a:ext cx="475803" cy="66264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800"/>
              </a:spcBef>
            </a:pPr>
            <a:r>
              <a:rPr lang="en-US" sz="700" dirty="0" err="1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Esquemas</a:t>
            </a:r>
            <a:r>
              <a:rPr lang="en-US" sz="700" dirty="0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 de cores (</a:t>
            </a:r>
            <a:r>
              <a:rPr lang="en-US" sz="700" dirty="0" err="1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usar</a:t>
            </a:r>
            <a:r>
              <a:rPr lang="en-US" sz="700" dirty="0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 </a:t>
            </a:r>
            <a:r>
              <a:rPr lang="en-US" sz="700" dirty="0" err="1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apenas</a:t>
            </a:r>
            <a:r>
              <a:rPr lang="en-US" sz="700" dirty="0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 2 cores dos </a:t>
            </a:r>
            <a:r>
              <a:rPr lang="en-US" sz="700" dirty="0" err="1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esquemas</a:t>
            </a:r>
            <a:r>
              <a:rPr lang="en-US" sz="700" dirty="0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 </a:t>
            </a:r>
            <a:r>
              <a:rPr lang="en-US" sz="700" dirty="0" err="1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abaixo</a:t>
            </a:r>
            <a:r>
              <a:rPr lang="en-US" sz="700" dirty="0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)</a:t>
            </a:r>
          </a:p>
        </p:txBody>
      </p:sp>
      <p:sp>
        <p:nvSpPr>
          <p:cNvPr id="43" name="Freeform 5"/>
          <p:cNvSpPr>
            <a:spLocks/>
          </p:cNvSpPr>
          <p:nvPr userDrawn="1"/>
        </p:nvSpPr>
        <p:spPr bwMode="auto">
          <a:xfrm>
            <a:off x="9498032" y="197986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BD78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44" name="Freeform 5"/>
          <p:cNvSpPr>
            <a:spLocks/>
          </p:cNvSpPr>
          <p:nvPr userDrawn="1"/>
        </p:nvSpPr>
        <p:spPr bwMode="auto">
          <a:xfrm>
            <a:off x="9498032" y="411510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7A23C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70" name="Freeform 5"/>
          <p:cNvSpPr>
            <a:spLocks/>
          </p:cNvSpPr>
          <p:nvPr userDrawn="1"/>
        </p:nvSpPr>
        <p:spPr bwMode="auto">
          <a:xfrm>
            <a:off x="9498032" y="659804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E86DB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71" name="Freeform 5"/>
          <p:cNvSpPr>
            <a:spLocks/>
          </p:cNvSpPr>
          <p:nvPr userDrawn="1"/>
        </p:nvSpPr>
        <p:spPr bwMode="auto">
          <a:xfrm>
            <a:off x="9498032" y="866632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B51F7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72" name="Freeform 71"/>
          <p:cNvSpPr>
            <a:spLocks/>
          </p:cNvSpPr>
          <p:nvPr userDrawn="1"/>
        </p:nvSpPr>
        <p:spPr bwMode="auto">
          <a:xfrm>
            <a:off x="9498032" y="1103150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954D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73" name="Freeform 5"/>
          <p:cNvSpPr>
            <a:spLocks/>
          </p:cNvSpPr>
          <p:nvPr userDrawn="1"/>
        </p:nvSpPr>
        <p:spPr bwMode="auto">
          <a:xfrm>
            <a:off x="9498032" y="1309978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CC52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74" name="Freeform 5"/>
          <p:cNvSpPr>
            <a:spLocks/>
          </p:cNvSpPr>
          <p:nvPr userDrawn="1"/>
        </p:nvSpPr>
        <p:spPr bwMode="auto">
          <a:xfrm>
            <a:off x="9498032" y="1537259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FC8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75" name="Freeform 5"/>
          <p:cNvSpPr>
            <a:spLocks/>
          </p:cNvSpPr>
          <p:nvPr userDrawn="1"/>
        </p:nvSpPr>
        <p:spPr bwMode="auto">
          <a:xfrm>
            <a:off x="9498032" y="1744087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CCC6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76" name="Freeform 5"/>
          <p:cNvSpPr>
            <a:spLocks/>
          </p:cNvSpPr>
          <p:nvPr userDrawn="1"/>
        </p:nvSpPr>
        <p:spPr bwMode="auto">
          <a:xfrm>
            <a:off x="9498032" y="1962132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69D17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77" name="Freeform 5"/>
          <p:cNvSpPr>
            <a:spLocks/>
          </p:cNvSpPr>
          <p:nvPr userDrawn="1"/>
        </p:nvSpPr>
        <p:spPr bwMode="auto">
          <a:xfrm>
            <a:off x="9498032" y="2168960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9E0B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78" name="Freeform 5"/>
          <p:cNvSpPr>
            <a:spLocks/>
          </p:cNvSpPr>
          <p:nvPr userDrawn="1"/>
        </p:nvSpPr>
        <p:spPr bwMode="auto">
          <a:xfrm>
            <a:off x="9498032" y="2414714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4DE6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79" name="Freeform 5"/>
          <p:cNvSpPr>
            <a:spLocks/>
          </p:cNvSpPr>
          <p:nvPr userDrawn="1"/>
        </p:nvSpPr>
        <p:spPr bwMode="auto">
          <a:xfrm>
            <a:off x="9498032" y="2621542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AFC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80" name="Freeform 5"/>
          <p:cNvSpPr>
            <a:spLocks/>
          </p:cNvSpPr>
          <p:nvPr userDrawn="1"/>
        </p:nvSpPr>
        <p:spPr bwMode="auto">
          <a:xfrm>
            <a:off x="9498032" y="2858060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DEDEDE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81" name="Freeform 5"/>
          <p:cNvSpPr>
            <a:spLocks/>
          </p:cNvSpPr>
          <p:nvPr userDrawn="1"/>
        </p:nvSpPr>
        <p:spPr bwMode="auto">
          <a:xfrm>
            <a:off x="9498032" y="3064888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9C9C9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85044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93" r:id="rId1"/>
    <p:sldLayoutId id="2147484094" r:id="rId2"/>
    <p:sldLayoutId id="2147484095" r:id="rId3"/>
    <p:sldLayoutId id="2147484098" r:id="rId4"/>
    <p:sldLayoutId id="2147484099" r:id="rId5"/>
    <p:sldLayoutId id="2147484100" r:id="rId6"/>
  </p:sldLayoutIdLst>
  <p:hf hdr="0" dt="0"/>
  <p:txStyles>
    <p:titleStyle>
      <a:lvl1pPr algn="l" defTabSz="457200" rtl="0" eaLnBrk="1" latinLnBrk="0" hangingPunct="1">
        <a:lnSpc>
          <a:spcPts val="4200"/>
        </a:lnSpc>
        <a:spcBef>
          <a:spcPct val="0"/>
        </a:spcBef>
        <a:spcAft>
          <a:spcPts val="0"/>
        </a:spcAft>
        <a:buNone/>
        <a:defRPr lang="en-US" sz="4200" b="0" i="0" kern="1200" noProof="0" dirty="0">
          <a:solidFill>
            <a:schemeClr val="accent3"/>
          </a:solidFill>
          <a:latin typeface="Simplon Oi Headline"/>
          <a:ea typeface="ＭＳ Ｐゴシック" charset="0"/>
          <a:cs typeface="Simplon Oi Headline"/>
        </a:defRPr>
      </a:lvl1pPr>
    </p:titleStyle>
    <p:bodyStyle>
      <a:lvl1pPr marL="184150" indent="-184150" algn="l" defTabSz="4572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charset="2"/>
        <a:buChar char="§"/>
        <a:tabLst/>
        <a:defRPr lang="es-ES_tradnl" sz="1400" kern="1200" smtClean="0">
          <a:solidFill>
            <a:srgbClr val="000000"/>
          </a:solidFill>
          <a:latin typeface="Simplon BP Regular"/>
          <a:ea typeface="ＭＳ Ｐゴシック" charset="0"/>
          <a:cs typeface="Simplon BP Regular"/>
        </a:defRPr>
      </a:lvl1pPr>
      <a:lvl2pPr marL="365125" indent="-176213" algn="l" defTabSz="4572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charset="2"/>
        <a:buChar char="§"/>
        <a:tabLst>
          <a:tab pos="365125" algn="l"/>
        </a:tabLst>
        <a:defRPr lang="es-ES_tradnl" sz="1400" kern="1200" smtClean="0">
          <a:solidFill>
            <a:srgbClr val="000000"/>
          </a:solidFill>
          <a:latin typeface="Simplon BP Regular"/>
          <a:ea typeface="ＭＳ Ｐゴシック" charset="0"/>
          <a:cs typeface="Simplon BP Regular"/>
        </a:defRPr>
      </a:lvl2pPr>
      <a:lvl3pPr marL="541338" indent="-176213" algn="l" defTabSz="4572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charset="2"/>
        <a:buChar char="§"/>
        <a:tabLst>
          <a:tab pos="541338" algn="l"/>
        </a:tabLst>
        <a:defRPr lang="es-ES_tradnl" sz="1400" kern="1200" smtClean="0">
          <a:solidFill>
            <a:srgbClr val="000000"/>
          </a:solidFill>
          <a:latin typeface="Simplon BP Regular"/>
          <a:ea typeface="ＭＳ Ｐゴシック" charset="0"/>
          <a:cs typeface="Simplon BP Regular"/>
        </a:defRPr>
      </a:lvl3pPr>
      <a:lvl4pPr marL="717550" indent="-176213" algn="l" defTabSz="4572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charset="2"/>
        <a:buChar char="§"/>
        <a:tabLst>
          <a:tab pos="717550" algn="l"/>
        </a:tabLst>
        <a:defRPr lang="es-ES_tradnl" sz="1400" kern="1200" smtClean="0">
          <a:solidFill>
            <a:srgbClr val="000000"/>
          </a:solidFill>
          <a:latin typeface="Simplon BP Regular"/>
          <a:ea typeface="ＭＳ Ｐゴシック" charset="0"/>
          <a:cs typeface="Simplon BP Regular"/>
        </a:defRPr>
      </a:lvl4pPr>
      <a:lvl5pPr marL="893763" indent="-176213" algn="l" defTabSz="4572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charset="2"/>
        <a:buChar char="§"/>
        <a:tabLst>
          <a:tab pos="893763" algn="l"/>
        </a:tabLst>
        <a:defRPr lang="pt-BR" sz="1400" kern="1200" smtClean="0">
          <a:solidFill>
            <a:srgbClr val="000000"/>
          </a:solidFill>
          <a:latin typeface="Simplon BP Regular"/>
          <a:ea typeface="ＭＳ Ｐゴシック" charset="0"/>
          <a:cs typeface="Simplon BP Regular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620">
          <p15:clr>
            <a:srgbClr val="F26B43"/>
          </p15:clr>
        </p15:guide>
        <p15:guide id="2" orient="horz" pos="894">
          <p15:clr>
            <a:srgbClr val="F26B43"/>
          </p15:clr>
        </p15:guide>
        <p15:guide id="3" orient="horz" pos="169">
          <p15:clr>
            <a:srgbClr val="F26B43"/>
          </p15:clr>
        </p15:guide>
        <p15:guide id="4" pos="295">
          <p15:clr>
            <a:srgbClr val="F26B43"/>
          </p15:clr>
        </p15:guide>
        <p15:guide id="5" pos="5465">
          <p15:clr>
            <a:srgbClr val="F26B43"/>
          </p15:clr>
        </p15:guide>
        <p15:guide id="6" orient="horz" pos="3072">
          <p15:clr>
            <a:srgbClr val="F26B43"/>
          </p15:clr>
        </p15:guide>
        <p15:guide id="7" orient="horz" pos="667">
          <p15:clr>
            <a:srgbClr val="F26B43"/>
          </p15:clr>
        </p15:guide>
      </p15:sldGuideLst>
    </p:ext>
  </p:extLst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312" y="1419224"/>
            <a:ext cx="8218487" cy="345757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lvl="0" fontAlgn="base">
              <a:lnSpc>
                <a:spcPts val="1400"/>
              </a:lnSpc>
              <a:spcBef>
                <a:spcPct val="0"/>
              </a:spcBef>
              <a:spcAft>
                <a:spcPct val="0"/>
              </a:spcAft>
            </a:pPr>
            <a:r>
              <a:rPr lang="en-US" smtClean="0"/>
              <a:t>Click to edit Master text styles</a:t>
            </a:r>
          </a:p>
          <a:p>
            <a:pPr lvl="1" fontAlgn="base">
              <a:lnSpc>
                <a:spcPts val="1400"/>
              </a:lnSpc>
              <a:spcBef>
                <a:spcPct val="0"/>
              </a:spcBef>
              <a:spcAft>
                <a:spcPct val="0"/>
              </a:spcAft>
            </a:pPr>
            <a:r>
              <a:rPr lang="en-US" smtClean="0"/>
              <a:t>Second level</a:t>
            </a:r>
          </a:p>
          <a:p>
            <a:pPr lvl="2" fontAlgn="base">
              <a:lnSpc>
                <a:spcPts val="1400"/>
              </a:lnSpc>
              <a:spcBef>
                <a:spcPct val="0"/>
              </a:spcBef>
              <a:spcAft>
                <a:spcPct val="0"/>
              </a:spcAft>
            </a:pPr>
            <a:r>
              <a:rPr lang="en-US" smtClean="0"/>
              <a:t>Third level</a:t>
            </a:r>
          </a:p>
          <a:p>
            <a:pPr lvl="3" fontAlgn="base">
              <a:lnSpc>
                <a:spcPts val="1400"/>
              </a:lnSpc>
              <a:spcBef>
                <a:spcPct val="0"/>
              </a:spcBef>
              <a:spcAft>
                <a:spcPct val="0"/>
              </a:spcAft>
            </a:pPr>
            <a:r>
              <a:rPr lang="en-US" smtClean="0"/>
              <a:t>Fourth level</a:t>
            </a:r>
          </a:p>
          <a:p>
            <a:pPr lvl="4" fontAlgn="base">
              <a:lnSpc>
                <a:spcPts val="1400"/>
              </a:lnSpc>
              <a:spcBef>
                <a:spcPct val="0"/>
              </a:spcBef>
              <a:spcAft>
                <a:spcPct val="0"/>
              </a:spcAft>
            </a:pPr>
            <a:r>
              <a:rPr lang="en-US" smtClean="0"/>
              <a:t>Fifth level</a:t>
            </a:r>
            <a:endParaRPr lang="pt-BR" dirty="0"/>
          </a:p>
        </p:txBody>
      </p:sp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468313" y="274638"/>
            <a:ext cx="8207375" cy="78422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pPr lvl="0">
              <a:lnSpc>
                <a:spcPct val="100000"/>
              </a:lnSpc>
            </a:pPr>
            <a:r>
              <a:rPr lang="pt-PT" dirty="0" err="1" smtClean="0"/>
              <a:t>Click</a:t>
            </a:r>
            <a:r>
              <a:rPr lang="pt-PT" dirty="0" smtClean="0"/>
              <a:t> to </a:t>
            </a:r>
            <a:r>
              <a:rPr lang="pt-PT" dirty="0" err="1" smtClean="0"/>
              <a:t>edit</a:t>
            </a:r>
            <a:r>
              <a:rPr lang="pt-PT" dirty="0" smtClean="0"/>
              <a:t> </a:t>
            </a:r>
            <a:r>
              <a:rPr lang="pt-PT" dirty="0" err="1" smtClean="0"/>
              <a:t>title</a:t>
            </a:r>
            <a:r>
              <a:rPr lang="pt-PT" dirty="0" smtClean="0"/>
              <a:t> </a:t>
            </a:r>
            <a:r>
              <a:rPr lang="pt-PT" dirty="0" err="1" smtClean="0"/>
              <a:t>style</a:t>
            </a:r>
            <a:endParaRPr lang="en-US" dirty="0"/>
          </a:p>
        </p:txBody>
      </p:sp>
      <p:sp>
        <p:nvSpPr>
          <p:cNvPr id="4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199" y="4876006"/>
            <a:ext cx="7787207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r>
              <a:rPr lang="pt-BR" smtClean="0">
                <a:solidFill>
                  <a:srgbClr val="5F5F5F"/>
                </a:solidFill>
              </a:rPr>
              <a:t>MATERIAL CONFIDENCIAL  |  SLIDE Nº</a:t>
            </a:r>
            <a:endParaRPr lang="pt-BR" dirty="0">
              <a:solidFill>
                <a:srgbClr val="5F5F5F"/>
              </a:solidFill>
            </a:endParaRPr>
          </a:p>
        </p:txBody>
      </p:sp>
      <p:sp>
        <p:nvSpPr>
          <p:cNvPr id="4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44408" y="4876006"/>
            <a:ext cx="442392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fld id="{74850952-3374-434C-8FC6-DE28F8CD25B0}" type="slidenum">
              <a:rPr lang="pt-BR" smtClean="0">
                <a:solidFill>
                  <a:srgbClr val="5F5F5F"/>
                </a:solidFill>
              </a:rPr>
              <a:pPr/>
              <a:t>‹nº›</a:t>
            </a:fld>
            <a:endParaRPr lang="pt-BR" dirty="0">
              <a:solidFill>
                <a:srgbClr val="5F5F5F"/>
              </a:solidFill>
            </a:endParaRPr>
          </a:p>
        </p:txBody>
      </p:sp>
      <p:sp>
        <p:nvSpPr>
          <p:cNvPr id="47" name="TextBox 46"/>
          <p:cNvSpPr txBox="1"/>
          <p:nvPr userDrawn="1"/>
        </p:nvSpPr>
        <p:spPr>
          <a:xfrm>
            <a:off x="-215658" y="56343"/>
            <a:ext cx="179146" cy="1363279"/>
          </a:xfrm>
          <a:prstGeom prst="rect">
            <a:avLst/>
          </a:prstGeom>
          <a:noFill/>
        </p:spPr>
        <p:txBody>
          <a:bodyPr vert="vert270" wrap="square" lIns="0" tIns="0" rIns="0" bIns="0" rtlCol="0" anchor="t">
            <a:noAutofit/>
          </a:bodyPr>
          <a:lstStyle/>
          <a:p>
            <a:pPr algn="r"/>
            <a:r>
              <a:rPr lang="en-US" sz="1000" dirty="0" smtClean="0">
                <a:solidFill>
                  <a:srgbClr val="4D4D4D"/>
                </a:solidFill>
                <a:latin typeface="Simplon Oi Headline"/>
                <a:cs typeface="Simplon Oi Headline"/>
              </a:rPr>
              <a:t>Simplon </a:t>
            </a:r>
            <a:r>
              <a:rPr lang="en-US" sz="1000" dirty="0" err="1" smtClean="0">
                <a:solidFill>
                  <a:srgbClr val="4D4D4D"/>
                </a:solidFill>
                <a:latin typeface="Simplon Oi Headline"/>
                <a:cs typeface="Simplon Oi Headline"/>
              </a:rPr>
              <a:t>Oi</a:t>
            </a:r>
            <a:r>
              <a:rPr lang="en-US" sz="1000" dirty="0" smtClean="0">
                <a:solidFill>
                  <a:srgbClr val="4D4D4D"/>
                </a:solidFill>
                <a:latin typeface="Simplon Oi Headline"/>
                <a:cs typeface="Simplon Oi Headline"/>
              </a:rPr>
              <a:t> 42pt</a:t>
            </a:r>
          </a:p>
        </p:txBody>
      </p:sp>
      <p:sp>
        <p:nvSpPr>
          <p:cNvPr id="48" name="TextBox 47"/>
          <p:cNvSpPr txBox="1"/>
          <p:nvPr userDrawn="1"/>
        </p:nvSpPr>
        <p:spPr>
          <a:xfrm>
            <a:off x="-215658" y="1419622"/>
            <a:ext cx="179146" cy="1800201"/>
          </a:xfrm>
          <a:prstGeom prst="rect">
            <a:avLst/>
          </a:prstGeom>
          <a:noFill/>
        </p:spPr>
        <p:txBody>
          <a:bodyPr vert="vert270" wrap="square" lIns="0" tIns="0" rIns="0" bIns="0" rtlCol="0">
            <a:noAutofit/>
          </a:bodyPr>
          <a:lstStyle/>
          <a:p>
            <a:pPr algn="r"/>
            <a:r>
              <a:rPr lang="en-US" sz="10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SIMPLON BP REGULAR 21PT</a:t>
            </a:r>
          </a:p>
        </p:txBody>
      </p:sp>
      <p:sp>
        <p:nvSpPr>
          <p:cNvPr id="49" name="TextBox 48"/>
          <p:cNvSpPr txBox="1"/>
          <p:nvPr userDrawn="1"/>
        </p:nvSpPr>
        <p:spPr>
          <a:xfrm>
            <a:off x="-215658" y="3219823"/>
            <a:ext cx="179146" cy="1634040"/>
          </a:xfrm>
          <a:prstGeom prst="rect">
            <a:avLst/>
          </a:prstGeom>
          <a:noFill/>
        </p:spPr>
        <p:txBody>
          <a:bodyPr vert="vert270" wrap="square" lIns="0" tIns="0" rIns="0" bIns="0" rtlCol="0">
            <a:noAutofit/>
          </a:bodyPr>
          <a:lstStyle/>
          <a:p>
            <a:r>
              <a:rPr lang="en-US" sz="10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Simplon BP Regular 14pt</a:t>
            </a:r>
          </a:p>
        </p:txBody>
      </p:sp>
      <p:sp>
        <p:nvSpPr>
          <p:cNvPr id="50" name="Freeform 5"/>
          <p:cNvSpPr>
            <a:spLocks/>
          </p:cNvSpPr>
          <p:nvPr userDrawn="1"/>
        </p:nvSpPr>
        <p:spPr bwMode="auto">
          <a:xfrm>
            <a:off x="9140713" y="2355774"/>
            <a:ext cx="327831" cy="432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CE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7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R 0  </a:t>
            </a:r>
          </a:p>
          <a:p>
            <a:r>
              <a:rPr lang="en-US" sz="7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G 206  </a:t>
            </a:r>
          </a:p>
          <a:p>
            <a:r>
              <a:rPr lang="en-US" sz="7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B 255</a:t>
            </a:r>
            <a:endParaRPr lang="en-US" sz="700" dirty="0">
              <a:solidFill>
                <a:srgbClr val="FFFFFF"/>
              </a:solidFill>
              <a:latin typeface="Simplon BP Regular"/>
              <a:cs typeface="Simplon BP Regular"/>
            </a:endParaRPr>
          </a:p>
        </p:txBody>
      </p:sp>
      <p:sp>
        <p:nvSpPr>
          <p:cNvPr id="51" name="Freeform 50"/>
          <p:cNvSpPr>
            <a:spLocks/>
          </p:cNvSpPr>
          <p:nvPr userDrawn="1"/>
        </p:nvSpPr>
        <p:spPr bwMode="auto">
          <a:xfrm>
            <a:off x="9140713" y="1923726"/>
            <a:ext cx="327831" cy="432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D318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7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R 0  </a:t>
            </a:r>
          </a:p>
          <a:p>
            <a:r>
              <a:rPr lang="en-US" sz="7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G 211  </a:t>
            </a:r>
          </a:p>
          <a:p>
            <a:r>
              <a:rPr lang="en-US" sz="7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B 24</a:t>
            </a:r>
            <a:endParaRPr lang="en-US" sz="700" dirty="0">
              <a:solidFill>
                <a:srgbClr val="FFFFFF"/>
              </a:solidFill>
              <a:latin typeface="Simplon BP Regular"/>
              <a:cs typeface="Simplon BP Regular"/>
            </a:endParaRPr>
          </a:p>
        </p:txBody>
      </p:sp>
      <p:sp>
        <p:nvSpPr>
          <p:cNvPr id="52" name="Freeform 5"/>
          <p:cNvSpPr>
            <a:spLocks/>
          </p:cNvSpPr>
          <p:nvPr userDrawn="1"/>
        </p:nvSpPr>
        <p:spPr bwMode="auto">
          <a:xfrm>
            <a:off x="9140713" y="1491678"/>
            <a:ext cx="327831" cy="432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FF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7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 255  </a:t>
            </a:r>
          </a:p>
          <a:p>
            <a:r>
              <a:rPr lang="en-US" sz="7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G 255  </a:t>
            </a:r>
          </a:p>
          <a:p>
            <a:r>
              <a:rPr lang="en-US" sz="7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B 0</a:t>
            </a:r>
            <a:endParaRPr lang="en-US" sz="7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53" name="Freeform 5"/>
          <p:cNvSpPr>
            <a:spLocks/>
          </p:cNvSpPr>
          <p:nvPr userDrawn="1"/>
        </p:nvSpPr>
        <p:spPr bwMode="auto">
          <a:xfrm>
            <a:off x="9140713" y="1059630"/>
            <a:ext cx="327831" cy="432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6D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7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R 255  </a:t>
            </a:r>
          </a:p>
          <a:p>
            <a:r>
              <a:rPr lang="en-US" sz="7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G 109  </a:t>
            </a:r>
          </a:p>
          <a:p>
            <a:r>
              <a:rPr lang="en-US" sz="7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B 0</a:t>
            </a:r>
            <a:endParaRPr lang="en-US" sz="700" dirty="0">
              <a:solidFill>
                <a:srgbClr val="FFFFFF"/>
              </a:solidFill>
              <a:latin typeface="Simplon BP Regular"/>
              <a:cs typeface="Simplon BP Regular"/>
            </a:endParaRPr>
          </a:p>
        </p:txBody>
      </p:sp>
      <p:sp>
        <p:nvSpPr>
          <p:cNvPr id="54" name="Freeform 53"/>
          <p:cNvSpPr>
            <a:spLocks/>
          </p:cNvSpPr>
          <p:nvPr userDrawn="1"/>
        </p:nvSpPr>
        <p:spPr bwMode="auto">
          <a:xfrm>
            <a:off x="9140713" y="627582"/>
            <a:ext cx="327831" cy="432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EA288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7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R 234  </a:t>
            </a:r>
          </a:p>
          <a:p>
            <a:r>
              <a:rPr lang="en-US" sz="7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G 40  </a:t>
            </a:r>
          </a:p>
          <a:p>
            <a:r>
              <a:rPr lang="en-US" sz="7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B 140</a:t>
            </a:r>
            <a:endParaRPr lang="en-US" sz="700" dirty="0">
              <a:solidFill>
                <a:srgbClr val="FFFFFF"/>
              </a:solidFill>
              <a:latin typeface="Simplon BP Regular"/>
              <a:cs typeface="Simplon BP Regular"/>
            </a:endParaRPr>
          </a:p>
        </p:txBody>
      </p:sp>
      <p:sp>
        <p:nvSpPr>
          <p:cNvPr id="55" name="Freeform 5"/>
          <p:cNvSpPr>
            <a:spLocks/>
          </p:cNvSpPr>
          <p:nvPr userDrawn="1"/>
        </p:nvSpPr>
        <p:spPr bwMode="auto">
          <a:xfrm>
            <a:off x="9140713" y="197986"/>
            <a:ext cx="327831" cy="432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A02B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sz="7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R 160  </a:t>
            </a:r>
          </a:p>
          <a:p>
            <a:pPr>
              <a:defRPr/>
            </a:pPr>
            <a:r>
              <a:rPr lang="en-US" sz="7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G 43  </a:t>
            </a:r>
          </a:p>
          <a:p>
            <a:pPr>
              <a:defRPr/>
            </a:pPr>
            <a:r>
              <a:rPr lang="en-US" sz="7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B 255 </a:t>
            </a:r>
            <a:endParaRPr lang="en-US" sz="700" dirty="0">
              <a:solidFill>
                <a:srgbClr val="FFFFFF"/>
              </a:solidFill>
              <a:latin typeface="Simplon BP Regular"/>
              <a:cs typeface="Simplon BP Regular"/>
            </a:endParaRPr>
          </a:p>
        </p:txBody>
      </p:sp>
      <p:sp>
        <p:nvSpPr>
          <p:cNvPr id="56" name="Freeform 5"/>
          <p:cNvSpPr>
            <a:spLocks/>
          </p:cNvSpPr>
          <p:nvPr userDrawn="1"/>
        </p:nvSpPr>
        <p:spPr bwMode="auto">
          <a:xfrm>
            <a:off x="9140713" y="2787822"/>
            <a:ext cx="327831" cy="432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4D4D4D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7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R 77  </a:t>
            </a:r>
          </a:p>
          <a:p>
            <a:r>
              <a:rPr lang="en-US" sz="7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G 77  </a:t>
            </a:r>
          </a:p>
          <a:p>
            <a:r>
              <a:rPr lang="en-US" sz="7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B 77</a:t>
            </a:r>
            <a:endParaRPr lang="en-US" sz="700" dirty="0">
              <a:solidFill>
                <a:srgbClr val="FFFFFF"/>
              </a:solidFill>
              <a:latin typeface="Simplon BP Regular"/>
              <a:cs typeface="Simplon BP Regular"/>
            </a:endParaRPr>
          </a:p>
        </p:txBody>
      </p:sp>
      <p:sp>
        <p:nvSpPr>
          <p:cNvPr id="57" name="Freeform 5"/>
          <p:cNvSpPr>
            <a:spLocks/>
          </p:cNvSpPr>
          <p:nvPr userDrawn="1"/>
        </p:nvSpPr>
        <p:spPr bwMode="auto">
          <a:xfrm>
            <a:off x="9144000" y="3291830"/>
            <a:ext cx="324544" cy="108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gradFill>
            <a:gsLst>
              <a:gs pos="0">
                <a:srgbClr val="EA288C"/>
              </a:gs>
              <a:gs pos="50000">
                <a:srgbClr val="A02BFF"/>
              </a:gs>
              <a:gs pos="100000">
                <a:srgbClr val="00CEFF"/>
              </a:gs>
            </a:gsLst>
            <a:lin ang="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58" name="Freeform 5"/>
          <p:cNvSpPr>
            <a:spLocks/>
          </p:cNvSpPr>
          <p:nvPr userDrawn="1"/>
        </p:nvSpPr>
        <p:spPr bwMode="auto">
          <a:xfrm>
            <a:off x="9143999" y="3438300"/>
            <a:ext cx="90000" cy="108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EA288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59" name="Freeform 5"/>
          <p:cNvSpPr>
            <a:spLocks/>
          </p:cNvSpPr>
          <p:nvPr userDrawn="1"/>
        </p:nvSpPr>
        <p:spPr bwMode="auto">
          <a:xfrm>
            <a:off x="9261272" y="3438299"/>
            <a:ext cx="90000" cy="108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A02B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60" name="Freeform 5"/>
          <p:cNvSpPr>
            <a:spLocks/>
          </p:cNvSpPr>
          <p:nvPr userDrawn="1"/>
        </p:nvSpPr>
        <p:spPr bwMode="auto">
          <a:xfrm>
            <a:off x="9378544" y="3438298"/>
            <a:ext cx="90000" cy="108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CE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61" name="Freeform 5"/>
          <p:cNvSpPr>
            <a:spLocks/>
          </p:cNvSpPr>
          <p:nvPr userDrawn="1"/>
        </p:nvSpPr>
        <p:spPr bwMode="auto">
          <a:xfrm>
            <a:off x="9144000" y="3654322"/>
            <a:ext cx="324544" cy="108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gradFill>
            <a:gsLst>
              <a:gs pos="0">
                <a:srgbClr val="00CEFF"/>
              </a:gs>
              <a:gs pos="50000">
                <a:srgbClr val="00D318"/>
              </a:gs>
              <a:gs pos="100000">
                <a:srgbClr val="FFFF00"/>
              </a:gs>
            </a:gsLst>
            <a:lin ang="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62" name="Freeform 5"/>
          <p:cNvSpPr>
            <a:spLocks/>
          </p:cNvSpPr>
          <p:nvPr userDrawn="1"/>
        </p:nvSpPr>
        <p:spPr bwMode="auto">
          <a:xfrm>
            <a:off x="9143999" y="3812494"/>
            <a:ext cx="90000" cy="108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CE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63" name="Freeform 5"/>
          <p:cNvSpPr>
            <a:spLocks/>
          </p:cNvSpPr>
          <p:nvPr userDrawn="1"/>
        </p:nvSpPr>
        <p:spPr bwMode="auto">
          <a:xfrm>
            <a:off x="9261272" y="3812493"/>
            <a:ext cx="90000" cy="108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D318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64" name="Freeform 5"/>
          <p:cNvSpPr>
            <a:spLocks/>
          </p:cNvSpPr>
          <p:nvPr userDrawn="1"/>
        </p:nvSpPr>
        <p:spPr bwMode="auto">
          <a:xfrm>
            <a:off x="9378544" y="3812492"/>
            <a:ext cx="90000" cy="108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FF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65" name="Freeform 5"/>
          <p:cNvSpPr>
            <a:spLocks/>
          </p:cNvSpPr>
          <p:nvPr userDrawn="1"/>
        </p:nvSpPr>
        <p:spPr bwMode="auto">
          <a:xfrm>
            <a:off x="9144000" y="4014362"/>
            <a:ext cx="324544" cy="108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gradFill>
            <a:gsLst>
              <a:gs pos="0">
                <a:srgbClr val="FFFF00"/>
              </a:gs>
              <a:gs pos="50000">
                <a:srgbClr val="FF6D00"/>
              </a:gs>
              <a:gs pos="100000">
                <a:srgbClr val="EA288C"/>
              </a:gs>
            </a:gsLst>
            <a:lin ang="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66" name="Freeform 5"/>
          <p:cNvSpPr>
            <a:spLocks/>
          </p:cNvSpPr>
          <p:nvPr userDrawn="1"/>
        </p:nvSpPr>
        <p:spPr bwMode="auto">
          <a:xfrm>
            <a:off x="9143999" y="4160832"/>
            <a:ext cx="90000" cy="108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FF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67" name="Freeform 5"/>
          <p:cNvSpPr>
            <a:spLocks/>
          </p:cNvSpPr>
          <p:nvPr userDrawn="1"/>
        </p:nvSpPr>
        <p:spPr bwMode="auto">
          <a:xfrm>
            <a:off x="9261272" y="4160831"/>
            <a:ext cx="90000" cy="108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6D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68" name="Freeform 5"/>
          <p:cNvSpPr>
            <a:spLocks/>
          </p:cNvSpPr>
          <p:nvPr userDrawn="1"/>
        </p:nvSpPr>
        <p:spPr bwMode="auto">
          <a:xfrm>
            <a:off x="9378544" y="4160830"/>
            <a:ext cx="90000" cy="108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EA288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69" name="TextBox 39"/>
          <p:cNvSpPr txBox="1"/>
          <p:nvPr userDrawn="1"/>
        </p:nvSpPr>
        <p:spPr>
          <a:xfrm>
            <a:off x="9143999" y="4299942"/>
            <a:ext cx="475803" cy="66264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800"/>
              </a:spcBef>
            </a:pPr>
            <a:r>
              <a:rPr lang="en-US" sz="700" dirty="0" err="1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Esquemas</a:t>
            </a:r>
            <a:r>
              <a:rPr lang="en-US" sz="700" dirty="0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 de cores (</a:t>
            </a:r>
            <a:r>
              <a:rPr lang="en-US" sz="700" dirty="0" err="1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usar</a:t>
            </a:r>
            <a:r>
              <a:rPr lang="en-US" sz="700" dirty="0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 </a:t>
            </a:r>
            <a:r>
              <a:rPr lang="en-US" sz="700" dirty="0" err="1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apenas</a:t>
            </a:r>
            <a:r>
              <a:rPr lang="en-US" sz="700" dirty="0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 2 cores dos </a:t>
            </a:r>
            <a:r>
              <a:rPr lang="en-US" sz="700" dirty="0" err="1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esquemas</a:t>
            </a:r>
            <a:r>
              <a:rPr lang="en-US" sz="700" dirty="0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 </a:t>
            </a:r>
            <a:r>
              <a:rPr lang="en-US" sz="700" dirty="0" err="1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abaixo</a:t>
            </a:r>
            <a:r>
              <a:rPr lang="en-US" sz="700" dirty="0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)</a:t>
            </a:r>
          </a:p>
        </p:txBody>
      </p:sp>
      <p:sp>
        <p:nvSpPr>
          <p:cNvPr id="43" name="Freeform 5"/>
          <p:cNvSpPr>
            <a:spLocks/>
          </p:cNvSpPr>
          <p:nvPr userDrawn="1"/>
        </p:nvSpPr>
        <p:spPr bwMode="auto">
          <a:xfrm>
            <a:off x="9498032" y="197986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BD78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44" name="Freeform 5"/>
          <p:cNvSpPr>
            <a:spLocks/>
          </p:cNvSpPr>
          <p:nvPr userDrawn="1"/>
        </p:nvSpPr>
        <p:spPr bwMode="auto">
          <a:xfrm>
            <a:off x="9498032" y="411510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7A23C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70" name="Freeform 5"/>
          <p:cNvSpPr>
            <a:spLocks/>
          </p:cNvSpPr>
          <p:nvPr userDrawn="1"/>
        </p:nvSpPr>
        <p:spPr bwMode="auto">
          <a:xfrm>
            <a:off x="9498032" y="659804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E86DB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71" name="Freeform 5"/>
          <p:cNvSpPr>
            <a:spLocks/>
          </p:cNvSpPr>
          <p:nvPr userDrawn="1"/>
        </p:nvSpPr>
        <p:spPr bwMode="auto">
          <a:xfrm>
            <a:off x="9498032" y="866632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B51F7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72" name="Freeform 71"/>
          <p:cNvSpPr>
            <a:spLocks/>
          </p:cNvSpPr>
          <p:nvPr userDrawn="1"/>
        </p:nvSpPr>
        <p:spPr bwMode="auto">
          <a:xfrm>
            <a:off x="9498032" y="1103150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954D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73" name="Freeform 5"/>
          <p:cNvSpPr>
            <a:spLocks/>
          </p:cNvSpPr>
          <p:nvPr userDrawn="1"/>
        </p:nvSpPr>
        <p:spPr bwMode="auto">
          <a:xfrm>
            <a:off x="9498032" y="1309978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CC52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74" name="Freeform 5"/>
          <p:cNvSpPr>
            <a:spLocks/>
          </p:cNvSpPr>
          <p:nvPr userDrawn="1"/>
        </p:nvSpPr>
        <p:spPr bwMode="auto">
          <a:xfrm>
            <a:off x="9498032" y="1537259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FC8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75" name="Freeform 5"/>
          <p:cNvSpPr>
            <a:spLocks/>
          </p:cNvSpPr>
          <p:nvPr userDrawn="1"/>
        </p:nvSpPr>
        <p:spPr bwMode="auto">
          <a:xfrm>
            <a:off x="9498032" y="1744087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CCC6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76" name="Freeform 5"/>
          <p:cNvSpPr>
            <a:spLocks/>
          </p:cNvSpPr>
          <p:nvPr userDrawn="1"/>
        </p:nvSpPr>
        <p:spPr bwMode="auto">
          <a:xfrm>
            <a:off x="9498032" y="1962132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69D17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77" name="Freeform 5"/>
          <p:cNvSpPr>
            <a:spLocks/>
          </p:cNvSpPr>
          <p:nvPr userDrawn="1"/>
        </p:nvSpPr>
        <p:spPr bwMode="auto">
          <a:xfrm>
            <a:off x="9498032" y="2168960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9E0B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78" name="Freeform 5"/>
          <p:cNvSpPr>
            <a:spLocks/>
          </p:cNvSpPr>
          <p:nvPr userDrawn="1"/>
        </p:nvSpPr>
        <p:spPr bwMode="auto">
          <a:xfrm>
            <a:off x="9498032" y="2414714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4DE6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79" name="Freeform 5"/>
          <p:cNvSpPr>
            <a:spLocks/>
          </p:cNvSpPr>
          <p:nvPr userDrawn="1"/>
        </p:nvSpPr>
        <p:spPr bwMode="auto">
          <a:xfrm>
            <a:off x="9498032" y="2621542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AFC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80" name="Freeform 5"/>
          <p:cNvSpPr>
            <a:spLocks/>
          </p:cNvSpPr>
          <p:nvPr userDrawn="1"/>
        </p:nvSpPr>
        <p:spPr bwMode="auto">
          <a:xfrm>
            <a:off x="9498032" y="2858060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DEDEDE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81" name="Freeform 5"/>
          <p:cNvSpPr>
            <a:spLocks/>
          </p:cNvSpPr>
          <p:nvPr userDrawn="1"/>
        </p:nvSpPr>
        <p:spPr bwMode="auto">
          <a:xfrm>
            <a:off x="9498032" y="3064888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9C9C9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83005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02" r:id="rId1"/>
    <p:sldLayoutId id="2147484103" r:id="rId2"/>
    <p:sldLayoutId id="2147484104" r:id="rId3"/>
    <p:sldLayoutId id="2147484105" r:id="rId4"/>
    <p:sldLayoutId id="2147484106" r:id="rId5"/>
    <p:sldLayoutId id="2147484108" r:id="rId6"/>
    <p:sldLayoutId id="2147484109" r:id="rId7"/>
  </p:sldLayoutIdLst>
  <p:hf hdr="0" dt="0"/>
  <p:txStyles>
    <p:titleStyle>
      <a:lvl1pPr algn="l" defTabSz="457200" rtl="0" eaLnBrk="1" latinLnBrk="0" hangingPunct="1">
        <a:lnSpc>
          <a:spcPts val="4200"/>
        </a:lnSpc>
        <a:spcBef>
          <a:spcPct val="0"/>
        </a:spcBef>
        <a:spcAft>
          <a:spcPts val="0"/>
        </a:spcAft>
        <a:buNone/>
        <a:defRPr lang="en-US" sz="4200" b="0" i="0" kern="1200" noProof="0" dirty="0">
          <a:solidFill>
            <a:schemeClr val="accent3"/>
          </a:solidFill>
          <a:latin typeface="Simplon Oi Headline"/>
          <a:ea typeface="ＭＳ Ｐゴシック" charset="0"/>
          <a:cs typeface="Simplon Oi Headline"/>
        </a:defRPr>
      </a:lvl1pPr>
    </p:titleStyle>
    <p:bodyStyle>
      <a:lvl1pPr marL="184150" indent="-184150" algn="l" defTabSz="4572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charset="2"/>
        <a:buChar char="§"/>
        <a:tabLst/>
        <a:defRPr lang="es-ES_tradnl" sz="1400" kern="1200" smtClean="0">
          <a:solidFill>
            <a:srgbClr val="000000"/>
          </a:solidFill>
          <a:latin typeface="Simplon BP Regular"/>
          <a:ea typeface="ＭＳ Ｐゴシック" charset="0"/>
          <a:cs typeface="Simplon BP Regular"/>
        </a:defRPr>
      </a:lvl1pPr>
      <a:lvl2pPr marL="365125" indent="-176213" algn="l" defTabSz="4572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charset="2"/>
        <a:buChar char="§"/>
        <a:tabLst>
          <a:tab pos="365125" algn="l"/>
        </a:tabLst>
        <a:defRPr lang="es-ES_tradnl" sz="1400" kern="1200" smtClean="0">
          <a:solidFill>
            <a:srgbClr val="000000"/>
          </a:solidFill>
          <a:latin typeface="Simplon BP Regular"/>
          <a:ea typeface="ＭＳ Ｐゴシック" charset="0"/>
          <a:cs typeface="Simplon BP Regular"/>
        </a:defRPr>
      </a:lvl2pPr>
      <a:lvl3pPr marL="541338" indent="-176213" algn="l" defTabSz="4572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charset="2"/>
        <a:buChar char="§"/>
        <a:tabLst>
          <a:tab pos="541338" algn="l"/>
        </a:tabLst>
        <a:defRPr lang="es-ES_tradnl" sz="1400" kern="1200" smtClean="0">
          <a:solidFill>
            <a:srgbClr val="000000"/>
          </a:solidFill>
          <a:latin typeface="Simplon BP Regular"/>
          <a:ea typeface="ＭＳ Ｐゴシック" charset="0"/>
          <a:cs typeface="Simplon BP Regular"/>
        </a:defRPr>
      </a:lvl3pPr>
      <a:lvl4pPr marL="717550" indent="-176213" algn="l" defTabSz="4572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charset="2"/>
        <a:buChar char="§"/>
        <a:tabLst>
          <a:tab pos="717550" algn="l"/>
        </a:tabLst>
        <a:defRPr lang="es-ES_tradnl" sz="1400" kern="1200" smtClean="0">
          <a:solidFill>
            <a:srgbClr val="000000"/>
          </a:solidFill>
          <a:latin typeface="Simplon BP Regular"/>
          <a:ea typeface="ＭＳ Ｐゴシック" charset="0"/>
          <a:cs typeface="Simplon BP Regular"/>
        </a:defRPr>
      </a:lvl4pPr>
      <a:lvl5pPr marL="893763" indent="-176213" algn="l" defTabSz="4572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charset="2"/>
        <a:buChar char="§"/>
        <a:tabLst>
          <a:tab pos="893763" algn="l"/>
        </a:tabLst>
        <a:defRPr lang="pt-BR" sz="1400" kern="1200" smtClean="0">
          <a:solidFill>
            <a:srgbClr val="000000"/>
          </a:solidFill>
          <a:latin typeface="Simplon BP Regular"/>
          <a:ea typeface="ＭＳ Ｐゴシック" charset="0"/>
          <a:cs typeface="Simplon BP Regular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620">
          <p15:clr>
            <a:srgbClr val="F26B43"/>
          </p15:clr>
        </p15:guide>
        <p15:guide id="2" orient="horz" pos="894">
          <p15:clr>
            <a:srgbClr val="F26B43"/>
          </p15:clr>
        </p15:guide>
        <p15:guide id="3" orient="horz" pos="169">
          <p15:clr>
            <a:srgbClr val="F26B43"/>
          </p15:clr>
        </p15:guide>
        <p15:guide id="4" pos="295">
          <p15:clr>
            <a:srgbClr val="F26B43"/>
          </p15:clr>
        </p15:guide>
        <p15:guide id="5" pos="5465">
          <p15:clr>
            <a:srgbClr val="F26B43"/>
          </p15:clr>
        </p15:guide>
        <p15:guide id="6" orient="horz" pos="3072">
          <p15:clr>
            <a:srgbClr val="F26B43"/>
          </p15:clr>
        </p15:guide>
        <p15:guide id="7" orient="horz" pos="667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to 1" hidden="1"/>
          <p:cNvGraphicFramePr>
            <a:graphicFrameLocks/>
          </p:cNvGraphicFramePr>
          <p:nvPr>
            <p:custDataLst>
              <p:tags r:id="rId13"/>
            </p:custDataLst>
            <p:extLst>
              <p:ext uri="{D42A27DB-BD31-4B8C-83A1-F6EECF244321}">
                <p14:modId xmlns:p14="http://schemas.microsoft.com/office/powerpoint/2010/main" val="3558832030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88" name="Slide do think-cell" r:id="rId14" imgW="270" imgH="270" progId="TCLayout.ActiveDocument.1">
                  <p:embed/>
                </p:oleObj>
              </mc:Choice>
              <mc:Fallback>
                <p:oleObj name="Slide do think-cell" r:id="rId1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11586773" y="614032"/>
            <a:ext cx="914400" cy="6858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ts val="1800"/>
              </a:lnSpc>
              <a:spcBef>
                <a:spcPts val="800"/>
              </a:spcBef>
            </a:pPr>
            <a:endParaRPr lang="en-US" sz="1600" i="1" dirty="0" smtClean="0">
              <a:solidFill>
                <a:prstClr val="black"/>
              </a:solidFill>
            </a:endParaRPr>
          </a:p>
        </p:txBody>
      </p:sp>
      <p:sp>
        <p:nvSpPr>
          <p:cNvPr id="105" name="TextBox 39"/>
          <p:cNvSpPr txBox="1"/>
          <p:nvPr/>
        </p:nvSpPr>
        <p:spPr>
          <a:xfrm>
            <a:off x="-6817" y="5262133"/>
            <a:ext cx="6322688" cy="26236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800"/>
              </a:spcBef>
            </a:pPr>
            <a:r>
              <a:rPr lang="en-US" sz="1600" dirty="0" smtClean="0">
                <a:solidFill>
                  <a:srgbClr val="4D4D4D"/>
                </a:solidFill>
                <a:latin typeface="Simplon Oi Headline"/>
                <a:cs typeface="Simplon Oi Headline"/>
              </a:rPr>
              <a:t>Esquemas de cores </a:t>
            </a:r>
            <a:r>
              <a:rPr lang="en-US" sz="1600" dirty="0" smtClean="0">
                <a:solidFill>
                  <a:srgbClr val="4D4D4D"/>
                </a:solidFill>
                <a:latin typeface="Simplon BP Regular" pitchFamily="2" charset="0"/>
                <a:cs typeface="Simplon Oi Headline"/>
              </a:rPr>
              <a:t>(usar apenas 2 cores dos esquemas abaixo)</a:t>
            </a:r>
          </a:p>
        </p:txBody>
      </p:sp>
      <p:sp>
        <p:nvSpPr>
          <p:cNvPr id="106" name="Freeform 5"/>
          <p:cNvSpPr>
            <a:spLocks/>
          </p:cNvSpPr>
          <p:nvPr/>
        </p:nvSpPr>
        <p:spPr bwMode="auto">
          <a:xfrm>
            <a:off x="0" y="5543551"/>
            <a:ext cx="2214564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gradFill>
            <a:gsLst>
              <a:gs pos="0">
                <a:srgbClr val="EA288C"/>
              </a:gs>
              <a:gs pos="50000">
                <a:srgbClr val="A02BFF"/>
              </a:gs>
              <a:gs pos="100000">
                <a:srgbClr val="00CEFF"/>
              </a:gs>
            </a:gsLst>
            <a:lin ang="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 dirty="0">
              <a:solidFill>
                <a:prstClr val="black"/>
              </a:solidFill>
            </a:endParaRPr>
          </a:p>
        </p:txBody>
      </p:sp>
      <p:sp>
        <p:nvSpPr>
          <p:cNvPr id="107" name="Freeform 5"/>
          <p:cNvSpPr>
            <a:spLocks/>
          </p:cNvSpPr>
          <p:nvPr/>
        </p:nvSpPr>
        <p:spPr bwMode="auto">
          <a:xfrm>
            <a:off x="-1" y="6105041"/>
            <a:ext cx="712788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EA288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 dirty="0">
              <a:solidFill>
                <a:prstClr val="black"/>
              </a:solidFill>
            </a:endParaRPr>
          </a:p>
        </p:txBody>
      </p:sp>
      <p:sp>
        <p:nvSpPr>
          <p:cNvPr id="108" name="Freeform 5"/>
          <p:cNvSpPr>
            <a:spLocks/>
          </p:cNvSpPr>
          <p:nvPr/>
        </p:nvSpPr>
        <p:spPr bwMode="auto">
          <a:xfrm>
            <a:off x="750887" y="6105040"/>
            <a:ext cx="712788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A02B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 dirty="0">
              <a:solidFill>
                <a:prstClr val="black"/>
              </a:solidFill>
            </a:endParaRPr>
          </a:p>
        </p:txBody>
      </p:sp>
      <p:sp>
        <p:nvSpPr>
          <p:cNvPr id="109" name="Freeform 5"/>
          <p:cNvSpPr>
            <a:spLocks/>
          </p:cNvSpPr>
          <p:nvPr/>
        </p:nvSpPr>
        <p:spPr bwMode="auto">
          <a:xfrm>
            <a:off x="1501775" y="6105039"/>
            <a:ext cx="712788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CE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 dirty="0">
              <a:solidFill>
                <a:prstClr val="black"/>
              </a:solidFill>
            </a:endParaRPr>
          </a:p>
        </p:txBody>
      </p:sp>
      <p:sp>
        <p:nvSpPr>
          <p:cNvPr id="110" name="Freeform 5"/>
          <p:cNvSpPr>
            <a:spLocks/>
          </p:cNvSpPr>
          <p:nvPr/>
        </p:nvSpPr>
        <p:spPr bwMode="auto">
          <a:xfrm>
            <a:off x="2418557" y="5543551"/>
            <a:ext cx="2214564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gradFill>
            <a:gsLst>
              <a:gs pos="0">
                <a:srgbClr val="00CEFF"/>
              </a:gs>
              <a:gs pos="50000">
                <a:srgbClr val="00D318"/>
              </a:gs>
              <a:gs pos="100000">
                <a:srgbClr val="FFFF00"/>
              </a:gs>
            </a:gsLst>
            <a:lin ang="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 dirty="0">
              <a:solidFill>
                <a:prstClr val="black"/>
              </a:solidFill>
            </a:endParaRPr>
          </a:p>
        </p:txBody>
      </p:sp>
      <p:sp>
        <p:nvSpPr>
          <p:cNvPr id="111" name="Freeform 5"/>
          <p:cNvSpPr>
            <a:spLocks/>
          </p:cNvSpPr>
          <p:nvPr/>
        </p:nvSpPr>
        <p:spPr bwMode="auto">
          <a:xfrm>
            <a:off x="2418556" y="6105041"/>
            <a:ext cx="712788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CE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 dirty="0">
              <a:solidFill>
                <a:prstClr val="black"/>
              </a:solidFill>
            </a:endParaRPr>
          </a:p>
        </p:txBody>
      </p:sp>
      <p:sp>
        <p:nvSpPr>
          <p:cNvPr id="112" name="Freeform 5"/>
          <p:cNvSpPr>
            <a:spLocks/>
          </p:cNvSpPr>
          <p:nvPr/>
        </p:nvSpPr>
        <p:spPr bwMode="auto">
          <a:xfrm>
            <a:off x="3169444" y="6105040"/>
            <a:ext cx="712788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D318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 dirty="0">
              <a:solidFill>
                <a:prstClr val="black"/>
              </a:solidFill>
            </a:endParaRPr>
          </a:p>
        </p:txBody>
      </p:sp>
      <p:sp>
        <p:nvSpPr>
          <p:cNvPr id="113" name="Freeform 5"/>
          <p:cNvSpPr>
            <a:spLocks/>
          </p:cNvSpPr>
          <p:nvPr/>
        </p:nvSpPr>
        <p:spPr bwMode="auto">
          <a:xfrm>
            <a:off x="3920332" y="6105039"/>
            <a:ext cx="712788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FF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 dirty="0">
              <a:solidFill>
                <a:prstClr val="black"/>
              </a:solidFill>
            </a:endParaRPr>
          </a:p>
        </p:txBody>
      </p:sp>
      <p:sp>
        <p:nvSpPr>
          <p:cNvPr id="114" name="Freeform 5"/>
          <p:cNvSpPr>
            <a:spLocks/>
          </p:cNvSpPr>
          <p:nvPr/>
        </p:nvSpPr>
        <p:spPr bwMode="auto">
          <a:xfrm>
            <a:off x="4814095" y="5543549"/>
            <a:ext cx="2214564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gradFill>
            <a:gsLst>
              <a:gs pos="0">
                <a:srgbClr val="FFFF00"/>
              </a:gs>
              <a:gs pos="50000">
                <a:srgbClr val="FF6D00"/>
              </a:gs>
              <a:gs pos="100000">
                <a:srgbClr val="EA288C"/>
              </a:gs>
            </a:gsLst>
            <a:lin ang="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 dirty="0">
              <a:solidFill>
                <a:prstClr val="black"/>
              </a:solidFill>
            </a:endParaRPr>
          </a:p>
        </p:txBody>
      </p:sp>
      <p:sp>
        <p:nvSpPr>
          <p:cNvPr id="115" name="Freeform 5"/>
          <p:cNvSpPr>
            <a:spLocks/>
          </p:cNvSpPr>
          <p:nvPr/>
        </p:nvSpPr>
        <p:spPr bwMode="auto">
          <a:xfrm>
            <a:off x="4814094" y="6105039"/>
            <a:ext cx="712788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FF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 dirty="0">
              <a:solidFill>
                <a:prstClr val="black"/>
              </a:solidFill>
            </a:endParaRPr>
          </a:p>
        </p:txBody>
      </p:sp>
      <p:sp>
        <p:nvSpPr>
          <p:cNvPr id="116" name="Freeform 5"/>
          <p:cNvSpPr>
            <a:spLocks/>
          </p:cNvSpPr>
          <p:nvPr/>
        </p:nvSpPr>
        <p:spPr bwMode="auto">
          <a:xfrm>
            <a:off x="5564982" y="6105038"/>
            <a:ext cx="712788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6D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 dirty="0">
              <a:solidFill>
                <a:prstClr val="black"/>
              </a:solidFill>
            </a:endParaRPr>
          </a:p>
        </p:txBody>
      </p:sp>
      <p:sp>
        <p:nvSpPr>
          <p:cNvPr id="117" name="Freeform 5"/>
          <p:cNvSpPr>
            <a:spLocks/>
          </p:cNvSpPr>
          <p:nvPr/>
        </p:nvSpPr>
        <p:spPr bwMode="auto">
          <a:xfrm>
            <a:off x="6315871" y="6105041"/>
            <a:ext cx="712788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EA288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 dirty="0">
              <a:solidFill>
                <a:prstClr val="black"/>
              </a:solidFill>
            </a:endParaRPr>
          </a:p>
        </p:txBody>
      </p:sp>
      <p:sp>
        <p:nvSpPr>
          <p:cNvPr id="33" name="TextBox 12"/>
          <p:cNvSpPr txBox="1"/>
          <p:nvPr userDrawn="1"/>
        </p:nvSpPr>
        <p:spPr>
          <a:xfrm>
            <a:off x="-215658" y="56343"/>
            <a:ext cx="179146" cy="1363279"/>
          </a:xfrm>
          <a:prstGeom prst="rect">
            <a:avLst/>
          </a:prstGeom>
          <a:noFill/>
        </p:spPr>
        <p:txBody>
          <a:bodyPr vert="vert270" wrap="square" lIns="0" tIns="0" rIns="0" bIns="0" rtlCol="0" anchor="t">
            <a:noAutofit/>
          </a:bodyPr>
          <a:lstStyle/>
          <a:p>
            <a:pPr algn="r"/>
            <a:r>
              <a:rPr lang="en-US" sz="1000" dirty="0" smtClean="0">
                <a:solidFill>
                  <a:srgbClr val="4D4D4D"/>
                </a:solidFill>
                <a:latin typeface="Simplon Oi Headline"/>
                <a:cs typeface="Simplon Oi Headline"/>
              </a:rPr>
              <a:t>Simplon Oi 42pt</a:t>
            </a:r>
          </a:p>
        </p:txBody>
      </p:sp>
      <p:sp>
        <p:nvSpPr>
          <p:cNvPr id="34" name="TextBox 13"/>
          <p:cNvSpPr txBox="1"/>
          <p:nvPr userDrawn="1"/>
        </p:nvSpPr>
        <p:spPr>
          <a:xfrm>
            <a:off x="-215658" y="1419622"/>
            <a:ext cx="179146" cy="1800201"/>
          </a:xfrm>
          <a:prstGeom prst="rect">
            <a:avLst/>
          </a:prstGeom>
          <a:noFill/>
        </p:spPr>
        <p:txBody>
          <a:bodyPr vert="vert270" wrap="square" lIns="0" tIns="0" rIns="0" bIns="0" rtlCol="0">
            <a:noAutofit/>
          </a:bodyPr>
          <a:lstStyle/>
          <a:p>
            <a:pPr algn="r"/>
            <a:r>
              <a:rPr lang="en-US" sz="10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SIMPLON BP REGULAR 21PT</a:t>
            </a:r>
          </a:p>
        </p:txBody>
      </p:sp>
      <p:sp>
        <p:nvSpPr>
          <p:cNvPr id="35" name="TextBox 14"/>
          <p:cNvSpPr txBox="1"/>
          <p:nvPr userDrawn="1"/>
        </p:nvSpPr>
        <p:spPr>
          <a:xfrm>
            <a:off x="-215658" y="3219823"/>
            <a:ext cx="179146" cy="1634040"/>
          </a:xfrm>
          <a:prstGeom prst="rect">
            <a:avLst/>
          </a:prstGeom>
          <a:noFill/>
        </p:spPr>
        <p:txBody>
          <a:bodyPr vert="vert270" wrap="square" lIns="0" tIns="0" rIns="0" bIns="0" rtlCol="0">
            <a:noAutofit/>
          </a:bodyPr>
          <a:lstStyle/>
          <a:p>
            <a:r>
              <a:rPr lang="en-US" sz="10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Simplon BP Regular 14pt</a:t>
            </a:r>
          </a:p>
        </p:txBody>
      </p:sp>
      <p:sp>
        <p:nvSpPr>
          <p:cNvPr id="36" name="Freeform 5"/>
          <p:cNvSpPr>
            <a:spLocks/>
          </p:cNvSpPr>
          <p:nvPr userDrawn="1"/>
        </p:nvSpPr>
        <p:spPr bwMode="auto">
          <a:xfrm>
            <a:off x="9140713" y="2355774"/>
            <a:ext cx="327831" cy="432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CE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800" dirty="0" smtClean="0">
                <a:solidFill>
                  <a:prstClr val="white"/>
                </a:solidFill>
                <a:latin typeface="Simplon BP Regular"/>
                <a:cs typeface="Simplon BP Regular"/>
              </a:rPr>
              <a:t>R 0  </a:t>
            </a:r>
          </a:p>
          <a:p>
            <a:r>
              <a:rPr lang="en-US" sz="800" dirty="0" smtClean="0">
                <a:solidFill>
                  <a:prstClr val="white"/>
                </a:solidFill>
                <a:latin typeface="Simplon BP Regular"/>
                <a:cs typeface="Simplon BP Regular"/>
              </a:rPr>
              <a:t>G 206  </a:t>
            </a:r>
          </a:p>
          <a:p>
            <a:r>
              <a:rPr lang="en-US" sz="800" dirty="0" smtClean="0">
                <a:solidFill>
                  <a:prstClr val="white"/>
                </a:solidFill>
                <a:latin typeface="Simplon BP Regular"/>
                <a:cs typeface="Simplon BP Regular"/>
              </a:rPr>
              <a:t>B 255</a:t>
            </a:r>
            <a:endParaRPr lang="en-US" sz="800" dirty="0">
              <a:solidFill>
                <a:prstClr val="white"/>
              </a:solidFill>
              <a:latin typeface="Simplon BP Regular"/>
              <a:cs typeface="Simplon BP Regular"/>
            </a:endParaRPr>
          </a:p>
        </p:txBody>
      </p:sp>
      <p:sp>
        <p:nvSpPr>
          <p:cNvPr id="37" name="Freeform 16"/>
          <p:cNvSpPr>
            <a:spLocks/>
          </p:cNvSpPr>
          <p:nvPr userDrawn="1"/>
        </p:nvSpPr>
        <p:spPr bwMode="auto">
          <a:xfrm>
            <a:off x="9140713" y="1923726"/>
            <a:ext cx="327831" cy="432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D318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800" dirty="0" smtClean="0">
                <a:solidFill>
                  <a:prstClr val="white"/>
                </a:solidFill>
                <a:latin typeface="Simplon BP Regular"/>
                <a:cs typeface="Simplon BP Regular"/>
              </a:rPr>
              <a:t>R 0  </a:t>
            </a:r>
          </a:p>
          <a:p>
            <a:r>
              <a:rPr lang="en-US" sz="800" dirty="0" smtClean="0">
                <a:solidFill>
                  <a:prstClr val="white"/>
                </a:solidFill>
                <a:latin typeface="Simplon BP Regular"/>
                <a:cs typeface="Simplon BP Regular"/>
              </a:rPr>
              <a:t>G 211  </a:t>
            </a:r>
          </a:p>
          <a:p>
            <a:r>
              <a:rPr lang="en-US" sz="800" dirty="0" smtClean="0">
                <a:solidFill>
                  <a:prstClr val="white"/>
                </a:solidFill>
                <a:latin typeface="Simplon BP Regular"/>
                <a:cs typeface="Simplon BP Regular"/>
              </a:rPr>
              <a:t>B 24</a:t>
            </a:r>
            <a:endParaRPr lang="en-US" sz="800" dirty="0">
              <a:solidFill>
                <a:prstClr val="white"/>
              </a:solidFill>
              <a:latin typeface="Simplon BP Regular"/>
              <a:cs typeface="Simplon BP Regular"/>
            </a:endParaRPr>
          </a:p>
        </p:txBody>
      </p:sp>
      <p:sp>
        <p:nvSpPr>
          <p:cNvPr id="38" name="Freeform 5"/>
          <p:cNvSpPr>
            <a:spLocks/>
          </p:cNvSpPr>
          <p:nvPr userDrawn="1"/>
        </p:nvSpPr>
        <p:spPr bwMode="auto">
          <a:xfrm>
            <a:off x="9140713" y="1491678"/>
            <a:ext cx="327831" cy="432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FF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 255  </a:t>
            </a:r>
          </a:p>
          <a:p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G 255  </a:t>
            </a:r>
          </a:p>
          <a:p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B 0</a:t>
            </a:r>
            <a:endParaRPr lang="en-US" sz="8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39" name="Freeform 5"/>
          <p:cNvSpPr>
            <a:spLocks/>
          </p:cNvSpPr>
          <p:nvPr userDrawn="1"/>
        </p:nvSpPr>
        <p:spPr bwMode="auto">
          <a:xfrm>
            <a:off x="9140713" y="1059630"/>
            <a:ext cx="327831" cy="432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6D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800" dirty="0" smtClean="0">
                <a:solidFill>
                  <a:prstClr val="white"/>
                </a:solidFill>
                <a:latin typeface="Simplon BP Regular"/>
                <a:cs typeface="Simplon BP Regular"/>
              </a:rPr>
              <a:t>R 255  </a:t>
            </a:r>
          </a:p>
          <a:p>
            <a:r>
              <a:rPr lang="en-US" sz="800" dirty="0" smtClean="0">
                <a:solidFill>
                  <a:prstClr val="white"/>
                </a:solidFill>
                <a:latin typeface="Simplon BP Regular"/>
                <a:cs typeface="Simplon BP Regular"/>
              </a:rPr>
              <a:t>G 109  </a:t>
            </a:r>
          </a:p>
          <a:p>
            <a:r>
              <a:rPr lang="en-US" sz="800" dirty="0" smtClean="0">
                <a:solidFill>
                  <a:prstClr val="white"/>
                </a:solidFill>
                <a:latin typeface="Simplon BP Regular"/>
                <a:cs typeface="Simplon BP Regular"/>
              </a:rPr>
              <a:t>B 0</a:t>
            </a:r>
            <a:endParaRPr lang="en-US" sz="800" dirty="0">
              <a:solidFill>
                <a:prstClr val="white"/>
              </a:solidFill>
              <a:latin typeface="Simplon BP Regular"/>
              <a:cs typeface="Simplon BP Regular"/>
            </a:endParaRPr>
          </a:p>
        </p:txBody>
      </p:sp>
      <p:sp>
        <p:nvSpPr>
          <p:cNvPr id="40" name="Freeform 28"/>
          <p:cNvSpPr>
            <a:spLocks/>
          </p:cNvSpPr>
          <p:nvPr userDrawn="1"/>
        </p:nvSpPr>
        <p:spPr bwMode="auto">
          <a:xfrm>
            <a:off x="9140713" y="627582"/>
            <a:ext cx="327831" cy="432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EA288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800" dirty="0" smtClean="0">
                <a:solidFill>
                  <a:prstClr val="white"/>
                </a:solidFill>
                <a:latin typeface="Simplon BP Regular"/>
                <a:cs typeface="Simplon BP Regular"/>
              </a:rPr>
              <a:t>R 234  </a:t>
            </a:r>
          </a:p>
          <a:p>
            <a:r>
              <a:rPr lang="en-US" sz="800" dirty="0" smtClean="0">
                <a:solidFill>
                  <a:prstClr val="white"/>
                </a:solidFill>
                <a:latin typeface="Simplon BP Regular"/>
                <a:cs typeface="Simplon BP Regular"/>
              </a:rPr>
              <a:t>G 40  </a:t>
            </a:r>
          </a:p>
          <a:p>
            <a:r>
              <a:rPr lang="en-US" sz="800" dirty="0" smtClean="0">
                <a:solidFill>
                  <a:prstClr val="white"/>
                </a:solidFill>
                <a:latin typeface="Simplon BP Regular"/>
                <a:cs typeface="Simplon BP Regular"/>
              </a:rPr>
              <a:t>B 140</a:t>
            </a:r>
            <a:endParaRPr lang="en-US" sz="800" dirty="0">
              <a:solidFill>
                <a:prstClr val="white"/>
              </a:solidFill>
              <a:latin typeface="Simplon BP Regular"/>
              <a:cs typeface="Simplon BP Regular"/>
            </a:endParaRPr>
          </a:p>
        </p:txBody>
      </p:sp>
      <p:sp>
        <p:nvSpPr>
          <p:cNvPr id="41" name="Freeform 5"/>
          <p:cNvSpPr>
            <a:spLocks/>
          </p:cNvSpPr>
          <p:nvPr userDrawn="1"/>
        </p:nvSpPr>
        <p:spPr bwMode="auto">
          <a:xfrm>
            <a:off x="9140713" y="197986"/>
            <a:ext cx="327831" cy="432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A02B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sz="800" dirty="0" smtClean="0">
                <a:solidFill>
                  <a:prstClr val="white"/>
                </a:solidFill>
                <a:latin typeface="Simplon BP Regular"/>
                <a:cs typeface="Simplon BP Regular"/>
              </a:rPr>
              <a:t>R 160  </a:t>
            </a:r>
          </a:p>
          <a:p>
            <a:pPr>
              <a:defRPr/>
            </a:pPr>
            <a:r>
              <a:rPr lang="en-US" sz="800" dirty="0" smtClean="0">
                <a:solidFill>
                  <a:prstClr val="white"/>
                </a:solidFill>
                <a:latin typeface="Simplon BP Regular"/>
                <a:cs typeface="Simplon BP Regular"/>
              </a:rPr>
              <a:t>G 43  </a:t>
            </a:r>
          </a:p>
          <a:p>
            <a:pPr>
              <a:defRPr/>
            </a:pPr>
            <a:r>
              <a:rPr lang="en-US" sz="800" dirty="0" smtClean="0">
                <a:solidFill>
                  <a:prstClr val="white"/>
                </a:solidFill>
                <a:latin typeface="Simplon BP Regular"/>
                <a:cs typeface="Simplon BP Regular"/>
              </a:rPr>
              <a:t>B 255 </a:t>
            </a:r>
            <a:endParaRPr lang="en-US" sz="800" dirty="0">
              <a:solidFill>
                <a:prstClr val="white"/>
              </a:solidFill>
              <a:latin typeface="Simplon BP Regular"/>
              <a:cs typeface="Simplon BP Regular"/>
            </a:endParaRPr>
          </a:p>
        </p:txBody>
      </p:sp>
      <p:sp>
        <p:nvSpPr>
          <p:cNvPr id="42" name="Freeform 5"/>
          <p:cNvSpPr>
            <a:spLocks/>
          </p:cNvSpPr>
          <p:nvPr userDrawn="1"/>
        </p:nvSpPr>
        <p:spPr bwMode="auto">
          <a:xfrm>
            <a:off x="9140713" y="2787822"/>
            <a:ext cx="327831" cy="432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4D4D4D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800" dirty="0" smtClean="0">
                <a:solidFill>
                  <a:prstClr val="white"/>
                </a:solidFill>
                <a:latin typeface="Simplon BP Regular"/>
                <a:cs typeface="Simplon BP Regular"/>
              </a:rPr>
              <a:t>R 77  </a:t>
            </a:r>
          </a:p>
          <a:p>
            <a:r>
              <a:rPr lang="en-US" sz="800" dirty="0" smtClean="0">
                <a:solidFill>
                  <a:prstClr val="white"/>
                </a:solidFill>
                <a:latin typeface="Simplon BP Regular"/>
                <a:cs typeface="Simplon BP Regular"/>
              </a:rPr>
              <a:t>G 77  </a:t>
            </a:r>
          </a:p>
          <a:p>
            <a:r>
              <a:rPr lang="en-US" sz="800" dirty="0" smtClean="0">
                <a:solidFill>
                  <a:prstClr val="white"/>
                </a:solidFill>
                <a:latin typeface="Simplon BP Regular"/>
                <a:cs typeface="Simplon BP Regular"/>
              </a:rPr>
              <a:t>B 77</a:t>
            </a:r>
            <a:endParaRPr lang="en-US" sz="800" dirty="0">
              <a:solidFill>
                <a:prstClr val="white"/>
              </a:solidFill>
              <a:latin typeface="Simplon BP Regular"/>
              <a:cs typeface="Simplon BP Regular"/>
            </a:endParaRPr>
          </a:p>
        </p:txBody>
      </p:sp>
      <p:sp>
        <p:nvSpPr>
          <p:cNvPr id="43" name="Freeform 5"/>
          <p:cNvSpPr>
            <a:spLocks/>
          </p:cNvSpPr>
          <p:nvPr userDrawn="1"/>
        </p:nvSpPr>
        <p:spPr bwMode="auto">
          <a:xfrm>
            <a:off x="9144000" y="3291830"/>
            <a:ext cx="324544" cy="108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gradFill>
            <a:gsLst>
              <a:gs pos="0">
                <a:srgbClr val="EA288C"/>
              </a:gs>
              <a:gs pos="50000">
                <a:srgbClr val="A02BFF"/>
              </a:gs>
              <a:gs pos="100000">
                <a:srgbClr val="00CEFF"/>
              </a:gs>
            </a:gsLst>
            <a:lin ang="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 dirty="0">
              <a:solidFill>
                <a:prstClr val="black"/>
              </a:solidFill>
            </a:endParaRPr>
          </a:p>
        </p:txBody>
      </p:sp>
      <p:sp>
        <p:nvSpPr>
          <p:cNvPr id="44" name="Freeform 5"/>
          <p:cNvSpPr>
            <a:spLocks/>
          </p:cNvSpPr>
          <p:nvPr userDrawn="1"/>
        </p:nvSpPr>
        <p:spPr bwMode="auto">
          <a:xfrm>
            <a:off x="9143999" y="3438300"/>
            <a:ext cx="90000" cy="108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EA288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 dirty="0">
              <a:solidFill>
                <a:prstClr val="black"/>
              </a:solidFill>
            </a:endParaRPr>
          </a:p>
        </p:txBody>
      </p:sp>
      <p:sp>
        <p:nvSpPr>
          <p:cNvPr id="45" name="Freeform 5"/>
          <p:cNvSpPr>
            <a:spLocks/>
          </p:cNvSpPr>
          <p:nvPr userDrawn="1"/>
        </p:nvSpPr>
        <p:spPr bwMode="auto">
          <a:xfrm>
            <a:off x="9261272" y="3438299"/>
            <a:ext cx="90000" cy="108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A02B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 dirty="0">
              <a:solidFill>
                <a:prstClr val="black"/>
              </a:solidFill>
            </a:endParaRPr>
          </a:p>
        </p:txBody>
      </p:sp>
      <p:sp>
        <p:nvSpPr>
          <p:cNvPr id="46" name="Freeform 5"/>
          <p:cNvSpPr>
            <a:spLocks/>
          </p:cNvSpPr>
          <p:nvPr userDrawn="1"/>
        </p:nvSpPr>
        <p:spPr bwMode="auto">
          <a:xfrm>
            <a:off x="9378544" y="3438298"/>
            <a:ext cx="90000" cy="108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CE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 dirty="0">
              <a:solidFill>
                <a:prstClr val="black"/>
              </a:solidFill>
            </a:endParaRPr>
          </a:p>
        </p:txBody>
      </p:sp>
      <p:sp>
        <p:nvSpPr>
          <p:cNvPr id="47" name="Freeform 5"/>
          <p:cNvSpPr>
            <a:spLocks/>
          </p:cNvSpPr>
          <p:nvPr userDrawn="1"/>
        </p:nvSpPr>
        <p:spPr bwMode="auto">
          <a:xfrm>
            <a:off x="9144000" y="3654322"/>
            <a:ext cx="324544" cy="108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gradFill>
            <a:gsLst>
              <a:gs pos="0">
                <a:srgbClr val="00CEFF"/>
              </a:gs>
              <a:gs pos="50000">
                <a:srgbClr val="00D318"/>
              </a:gs>
              <a:gs pos="100000">
                <a:srgbClr val="FFFF00"/>
              </a:gs>
            </a:gsLst>
            <a:lin ang="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 dirty="0">
              <a:solidFill>
                <a:prstClr val="black"/>
              </a:solidFill>
            </a:endParaRPr>
          </a:p>
        </p:txBody>
      </p:sp>
      <p:sp>
        <p:nvSpPr>
          <p:cNvPr id="48" name="Freeform 5"/>
          <p:cNvSpPr>
            <a:spLocks/>
          </p:cNvSpPr>
          <p:nvPr userDrawn="1"/>
        </p:nvSpPr>
        <p:spPr bwMode="auto">
          <a:xfrm>
            <a:off x="9143999" y="3812494"/>
            <a:ext cx="90000" cy="108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CE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 dirty="0">
              <a:solidFill>
                <a:prstClr val="black"/>
              </a:solidFill>
            </a:endParaRPr>
          </a:p>
        </p:txBody>
      </p:sp>
      <p:sp>
        <p:nvSpPr>
          <p:cNvPr id="49" name="Freeform 5"/>
          <p:cNvSpPr>
            <a:spLocks/>
          </p:cNvSpPr>
          <p:nvPr userDrawn="1"/>
        </p:nvSpPr>
        <p:spPr bwMode="auto">
          <a:xfrm>
            <a:off x="9261272" y="3812493"/>
            <a:ext cx="90000" cy="108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D318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 dirty="0">
              <a:solidFill>
                <a:prstClr val="black"/>
              </a:solidFill>
            </a:endParaRPr>
          </a:p>
        </p:txBody>
      </p:sp>
      <p:sp>
        <p:nvSpPr>
          <p:cNvPr id="50" name="Freeform 5"/>
          <p:cNvSpPr>
            <a:spLocks/>
          </p:cNvSpPr>
          <p:nvPr userDrawn="1"/>
        </p:nvSpPr>
        <p:spPr bwMode="auto">
          <a:xfrm>
            <a:off x="9378544" y="3812492"/>
            <a:ext cx="90000" cy="108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FF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 dirty="0">
              <a:solidFill>
                <a:prstClr val="black"/>
              </a:solidFill>
            </a:endParaRPr>
          </a:p>
        </p:txBody>
      </p:sp>
      <p:sp>
        <p:nvSpPr>
          <p:cNvPr id="51" name="Freeform 5"/>
          <p:cNvSpPr>
            <a:spLocks/>
          </p:cNvSpPr>
          <p:nvPr userDrawn="1"/>
        </p:nvSpPr>
        <p:spPr bwMode="auto">
          <a:xfrm>
            <a:off x="9144000" y="4014362"/>
            <a:ext cx="324544" cy="108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gradFill>
            <a:gsLst>
              <a:gs pos="0">
                <a:srgbClr val="FFFF00"/>
              </a:gs>
              <a:gs pos="50000">
                <a:srgbClr val="FF6D00"/>
              </a:gs>
              <a:gs pos="100000">
                <a:srgbClr val="EA288C"/>
              </a:gs>
            </a:gsLst>
            <a:lin ang="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 dirty="0">
              <a:solidFill>
                <a:prstClr val="black"/>
              </a:solidFill>
            </a:endParaRPr>
          </a:p>
        </p:txBody>
      </p:sp>
      <p:sp>
        <p:nvSpPr>
          <p:cNvPr id="52" name="Freeform 5"/>
          <p:cNvSpPr>
            <a:spLocks/>
          </p:cNvSpPr>
          <p:nvPr userDrawn="1"/>
        </p:nvSpPr>
        <p:spPr bwMode="auto">
          <a:xfrm>
            <a:off x="9143999" y="4160832"/>
            <a:ext cx="90000" cy="108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FF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 dirty="0">
              <a:solidFill>
                <a:prstClr val="black"/>
              </a:solidFill>
            </a:endParaRPr>
          </a:p>
        </p:txBody>
      </p:sp>
      <p:sp>
        <p:nvSpPr>
          <p:cNvPr id="53" name="Freeform 5"/>
          <p:cNvSpPr>
            <a:spLocks/>
          </p:cNvSpPr>
          <p:nvPr userDrawn="1"/>
        </p:nvSpPr>
        <p:spPr bwMode="auto">
          <a:xfrm>
            <a:off x="9261272" y="4160831"/>
            <a:ext cx="90000" cy="108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6D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 dirty="0">
              <a:solidFill>
                <a:prstClr val="black"/>
              </a:solidFill>
            </a:endParaRPr>
          </a:p>
        </p:txBody>
      </p:sp>
      <p:sp>
        <p:nvSpPr>
          <p:cNvPr id="54" name="Freeform 5"/>
          <p:cNvSpPr>
            <a:spLocks/>
          </p:cNvSpPr>
          <p:nvPr userDrawn="1"/>
        </p:nvSpPr>
        <p:spPr bwMode="auto">
          <a:xfrm>
            <a:off x="9378544" y="4160830"/>
            <a:ext cx="90000" cy="108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EA288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 dirty="0">
              <a:solidFill>
                <a:prstClr val="black"/>
              </a:solidFill>
            </a:endParaRPr>
          </a:p>
        </p:txBody>
      </p:sp>
      <p:sp>
        <p:nvSpPr>
          <p:cNvPr id="55" name="TextBox 39"/>
          <p:cNvSpPr txBox="1"/>
          <p:nvPr userDrawn="1"/>
        </p:nvSpPr>
        <p:spPr>
          <a:xfrm>
            <a:off x="9143999" y="4299942"/>
            <a:ext cx="462033" cy="66264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800"/>
              </a:spcBef>
            </a:pPr>
            <a:r>
              <a:rPr lang="en-US" sz="700" dirty="0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Esquemas de cores (usar apenas 2 cores dos esquemas abaixo)</a:t>
            </a:r>
          </a:p>
        </p:txBody>
      </p:sp>
      <p:sp>
        <p:nvSpPr>
          <p:cNvPr id="56" name="Freeform 5"/>
          <p:cNvSpPr>
            <a:spLocks/>
          </p:cNvSpPr>
          <p:nvPr userDrawn="1"/>
        </p:nvSpPr>
        <p:spPr bwMode="auto">
          <a:xfrm>
            <a:off x="9498032" y="197986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BD78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 dirty="0">
              <a:solidFill>
                <a:prstClr val="black"/>
              </a:solidFill>
            </a:endParaRPr>
          </a:p>
        </p:txBody>
      </p:sp>
      <p:sp>
        <p:nvSpPr>
          <p:cNvPr id="57" name="Freeform 5"/>
          <p:cNvSpPr>
            <a:spLocks/>
          </p:cNvSpPr>
          <p:nvPr userDrawn="1"/>
        </p:nvSpPr>
        <p:spPr bwMode="auto">
          <a:xfrm>
            <a:off x="9498032" y="411510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7A23C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 dirty="0">
              <a:solidFill>
                <a:prstClr val="black"/>
              </a:solidFill>
            </a:endParaRPr>
          </a:p>
        </p:txBody>
      </p:sp>
      <p:sp>
        <p:nvSpPr>
          <p:cNvPr id="58" name="Freeform 5"/>
          <p:cNvSpPr>
            <a:spLocks/>
          </p:cNvSpPr>
          <p:nvPr userDrawn="1"/>
        </p:nvSpPr>
        <p:spPr bwMode="auto">
          <a:xfrm>
            <a:off x="9498032" y="659804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E86DB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 dirty="0">
              <a:solidFill>
                <a:prstClr val="black"/>
              </a:solidFill>
            </a:endParaRPr>
          </a:p>
        </p:txBody>
      </p:sp>
      <p:sp>
        <p:nvSpPr>
          <p:cNvPr id="59" name="Freeform 5"/>
          <p:cNvSpPr>
            <a:spLocks/>
          </p:cNvSpPr>
          <p:nvPr userDrawn="1"/>
        </p:nvSpPr>
        <p:spPr bwMode="auto">
          <a:xfrm>
            <a:off x="9498032" y="866632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B51F7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 dirty="0">
              <a:solidFill>
                <a:prstClr val="black"/>
              </a:solidFill>
            </a:endParaRPr>
          </a:p>
        </p:txBody>
      </p:sp>
      <p:sp>
        <p:nvSpPr>
          <p:cNvPr id="60" name="Freeform 5"/>
          <p:cNvSpPr>
            <a:spLocks/>
          </p:cNvSpPr>
          <p:nvPr userDrawn="1"/>
        </p:nvSpPr>
        <p:spPr bwMode="auto">
          <a:xfrm>
            <a:off x="9498032" y="1103150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954D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 dirty="0">
              <a:solidFill>
                <a:prstClr val="black"/>
              </a:solidFill>
            </a:endParaRPr>
          </a:p>
        </p:txBody>
      </p:sp>
      <p:sp>
        <p:nvSpPr>
          <p:cNvPr id="61" name="Freeform 5"/>
          <p:cNvSpPr>
            <a:spLocks/>
          </p:cNvSpPr>
          <p:nvPr userDrawn="1"/>
        </p:nvSpPr>
        <p:spPr bwMode="auto">
          <a:xfrm>
            <a:off x="9498032" y="1309978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CC52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 dirty="0">
              <a:solidFill>
                <a:prstClr val="black"/>
              </a:solidFill>
            </a:endParaRPr>
          </a:p>
        </p:txBody>
      </p:sp>
      <p:sp>
        <p:nvSpPr>
          <p:cNvPr id="62" name="Freeform 5"/>
          <p:cNvSpPr>
            <a:spLocks/>
          </p:cNvSpPr>
          <p:nvPr userDrawn="1"/>
        </p:nvSpPr>
        <p:spPr bwMode="auto">
          <a:xfrm>
            <a:off x="9498032" y="1537259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FC8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 dirty="0">
              <a:solidFill>
                <a:prstClr val="black"/>
              </a:solidFill>
            </a:endParaRPr>
          </a:p>
        </p:txBody>
      </p:sp>
      <p:sp>
        <p:nvSpPr>
          <p:cNvPr id="63" name="Freeform 5"/>
          <p:cNvSpPr>
            <a:spLocks/>
          </p:cNvSpPr>
          <p:nvPr userDrawn="1"/>
        </p:nvSpPr>
        <p:spPr bwMode="auto">
          <a:xfrm>
            <a:off x="9498032" y="1744087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CCC6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 dirty="0">
              <a:solidFill>
                <a:prstClr val="black"/>
              </a:solidFill>
            </a:endParaRPr>
          </a:p>
        </p:txBody>
      </p:sp>
      <p:sp>
        <p:nvSpPr>
          <p:cNvPr id="64" name="Freeform 5"/>
          <p:cNvSpPr>
            <a:spLocks/>
          </p:cNvSpPr>
          <p:nvPr userDrawn="1"/>
        </p:nvSpPr>
        <p:spPr bwMode="auto">
          <a:xfrm>
            <a:off x="9498032" y="1962132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69D17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 dirty="0">
              <a:solidFill>
                <a:prstClr val="black"/>
              </a:solidFill>
            </a:endParaRPr>
          </a:p>
        </p:txBody>
      </p:sp>
      <p:sp>
        <p:nvSpPr>
          <p:cNvPr id="65" name="Freeform 5"/>
          <p:cNvSpPr>
            <a:spLocks/>
          </p:cNvSpPr>
          <p:nvPr userDrawn="1"/>
        </p:nvSpPr>
        <p:spPr bwMode="auto">
          <a:xfrm>
            <a:off x="9498032" y="2168960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9E0B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 dirty="0">
              <a:solidFill>
                <a:prstClr val="black"/>
              </a:solidFill>
            </a:endParaRPr>
          </a:p>
        </p:txBody>
      </p:sp>
      <p:sp>
        <p:nvSpPr>
          <p:cNvPr id="66" name="Freeform 5"/>
          <p:cNvSpPr>
            <a:spLocks/>
          </p:cNvSpPr>
          <p:nvPr userDrawn="1"/>
        </p:nvSpPr>
        <p:spPr bwMode="auto">
          <a:xfrm>
            <a:off x="9498032" y="2414714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4DE6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 dirty="0">
              <a:solidFill>
                <a:prstClr val="black"/>
              </a:solidFill>
            </a:endParaRPr>
          </a:p>
        </p:txBody>
      </p:sp>
      <p:sp>
        <p:nvSpPr>
          <p:cNvPr id="67" name="Freeform 5"/>
          <p:cNvSpPr>
            <a:spLocks/>
          </p:cNvSpPr>
          <p:nvPr userDrawn="1"/>
        </p:nvSpPr>
        <p:spPr bwMode="auto">
          <a:xfrm>
            <a:off x="9498032" y="2621542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AFC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 dirty="0">
              <a:solidFill>
                <a:prstClr val="black"/>
              </a:solidFill>
            </a:endParaRPr>
          </a:p>
        </p:txBody>
      </p:sp>
      <p:sp>
        <p:nvSpPr>
          <p:cNvPr id="68" name="Freeform 5"/>
          <p:cNvSpPr>
            <a:spLocks/>
          </p:cNvSpPr>
          <p:nvPr userDrawn="1"/>
        </p:nvSpPr>
        <p:spPr bwMode="auto">
          <a:xfrm>
            <a:off x="9498032" y="2858060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DEDEDE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 dirty="0">
              <a:solidFill>
                <a:prstClr val="black"/>
              </a:solidFill>
            </a:endParaRPr>
          </a:p>
        </p:txBody>
      </p:sp>
      <p:sp>
        <p:nvSpPr>
          <p:cNvPr id="69" name="Freeform 5"/>
          <p:cNvSpPr>
            <a:spLocks/>
          </p:cNvSpPr>
          <p:nvPr userDrawn="1"/>
        </p:nvSpPr>
        <p:spPr bwMode="auto">
          <a:xfrm>
            <a:off x="9498032" y="3064888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9C9C9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13682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0" r:id="rId1"/>
    <p:sldLayoutId id="2147483983" r:id="rId2"/>
    <p:sldLayoutId id="2147483984" r:id="rId3"/>
    <p:sldLayoutId id="2147483985" r:id="rId4"/>
    <p:sldLayoutId id="2147483986" r:id="rId5"/>
    <p:sldLayoutId id="2147483987" r:id="rId6"/>
    <p:sldLayoutId id="2147483988" r:id="rId7"/>
    <p:sldLayoutId id="2147483989" r:id="rId8"/>
    <p:sldLayoutId id="2147483990" r:id="rId9"/>
    <p:sldLayoutId id="2147483991" r:id="rId10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457200" rtl="0" eaLnBrk="1" latinLnBrk="0" hangingPunct="1">
        <a:lnSpc>
          <a:spcPts val="2400"/>
        </a:lnSpc>
        <a:spcBef>
          <a:spcPts val="1100"/>
        </a:spcBef>
        <a:buNone/>
        <a:defRPr sz="2200" i="1" kern="1200">
          <a:solidFill>
            <a:schemeClr val="tx1"/>
          </a:solidFill>
          <a:latin typeface="+mn-lt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lnSpc>
          <a:spcPts val="2000"/>
        </a:lnSpc>
        <a:spcBef>
          <a:spcPts val="900"/>
        </a:spcBef>
        <a:buFont typeface="Arial"/>
        <a:buNone/>
        <a:defRPr sz="1800" b="0" i="0" kern="1200" baseline="0">
          <a:solidFill>
            <a:schemeClr val="tx1"/>
          </a:solidFill>
          <a:latin typeface="Museo Sans 300"/>
          <a:ea typeface="+mn-ea"/>
          <a:cs typeface="Museo Sans 300"/>
        </a:defRPr>
      </a:lvl1pPr>
      <a:lvl2pPr marL="176213" indent="-176213" algn="l" defTabSz="457200" rtl="0" eaLnBrk="1" latinLnBrk="0" hangingPunct="1">
        <a:lnSpc>
          <a:spcPts val="2000"/>
        </a:lnSpc>
        <a:spcBef>
          <a:spcPts val="900"/>
        </a:spcBef>
        <a:buSzPct val="50000"/>
        <a:buFont typeface="Arial"/>
        <a:buChar char="•"/>
        <a:tabLst/>
        <a:defRPr sz="1800" b="0" i="0" kern="1200">
          <a:solidFill>
            <a:schemeClr val="tx1"/>
          </a:solidFill>
          <a:latin typeface="Museo Sans 300"/>
          <a:ea typeface="+mn-ea"/>
          <a:cs typeface="Museo Sans 300"/>
        </a:defRPr>
      </a:lvl2pPr>
      <a:lvl3pPr marL="914400" indent="0" algn="l" defTabSz="457200" rtl="0" eaLnBrk="1" latinLnBrk="0" hangingPunct="1">
        <a:lnSpc>
          <a:spcPts val="2200"/>
        </a:lnSpc>
        <a:spcBef>
          <a:spcPts val="0"/>
        </a:spcBef>
        <a:buFont typeface="Arial"/>
        <a:buNone/>
        <a:defRPr sz="1600" b="0" i="0" kern="1200">
          <a:solidFill>
            <a:schemeClr val="tx1"/>
          </a:solidFill>
          <a:latin typeface="Museo Sans 300"/>
          <a:ea typeface="+mn-ea"/>
          <a:cs typeface="Museo Sans 300"/>
        </a:defRPr>
      </a:lvl3pPr>
      <a:lvl4pPr marL="1371600" indent="0" algn="l" defTabSz="457200" rtl="0" eaLnBrk="1" latinLnBrk="0" hangingPunct="1">
        <a:lnSpc>
          <a:spcPts val="2200"/>
        </a:lnSpc>
        <a:spcBef>
          <a:spcPts val="0"/>
        </a:spcBef>
        <a:buFont typeface="Arial"/>
        <a:buNone/>
        <a:defRPr sz="1400" b="0" i="0" kern="1200">
          <a:solidFill>
            <a:schemeClr val="tx1"/>
          </a:solidFill>
          <a:latin typeface="Museo Sans 300"/>
          <a:ea typeface="+mn-ea"/>
          <a:cs typeface="Museo Sans 300"/>
        </a:defRPr>
      </a:lvl4pPr>
      <a:lvl5pPr marL="1828800" indent="0" algn="l" defTabSz="457200" rtl="0" eaLnBrk="1" latinLnBrk="0" hangingPunct="1">
        <a:lnSpc>
          <a:spcPts val="2200"/>
        </a:lnSpc>
        <a:spcBef>
          <a:spcPts val="0"/>
        </a:spcBef>
        <a:buFont typeface="Arial"/>
        <a:buNone/>
        <a:defRPr sz="1400" b="0" i="0" kern="1200">
          <a:solidFill>
            <a:schemeClr val="tx1"/>
          </a:solidFill>
          <a:latin typeface="Museo Sans 300"/>
          <a:ea typeface="+mn-ea"/>
          <a:cs typeface="Museo Sans 30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468315" y="274638"/>
            <a:ext cx="5615854" cy="78422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pPr lvl="0">
              <a:lnSpc>
                <a:spcPct val="100000"/>
              </a:lnSpc>
            </a:pPr>
            <a:r>
              <a:rPr lang="pt-PT" dirty="0" err="1" smtClean="0"/>
              <a:t>Click</a:t>
            </a:r>
            <a:r>
              <a:rPr lang="pt-PT" dirty="0" smtClean="0"/>
              <a:t> to </a:t>
            </a:r>
            <a:r>
              <a:rPr lang="pt-PT" dirty="0" err="1" smtClean="0"/>
              <a:t>edit</a:t>
            </a:r>
            <a:r>
              <a:rPr lang="pt-PT" dirty="0" smtClean="0"/>
              <a:t> </a:t>
            </a:r>
            <a:r>
              <a:rPr lang="pt-PT" dirty="0" err="1" smtClean="0"/>
              <a:t>title</a:t>
            </a:r>
            <a:r>
              <a:rPr lang="pt-PT" dirty="0" smtClean="0"/>
              <a:t> </a:t>
            </a:r>
            <a:r>
              <a:rPr lang="pt-PT" dirty="0" err="1" smtClean="0"/>
              <a:t>style</a:t>
            </a:r>
            <a:endParaRPr lang="en-US" dirty="0"/>
          </a:p>
        </p:txBody>
      </p:sp>
      <p:sp>
        <p:nvSpPr>
          <p:cNvPr id="13" name="TextBox 12"/>
          <p:cNvSpPr txBox="1"/>
          <p:nvPr userDrawn="1"/>
        </p:nvSpPr>
        <p:spPr>
          <a:xfrm>
            <a:off x="-215659" y="56344"/>
            <a:ext cx="179147" cy="1363279"/>
          </a:xfrm>
          <a:prstGeom prst="rect">
            <a:avLst/>
          </a:prstGeom>
          <a:noFill/>
        </p:spPr>
        <p:txBody>
          <a:bodyPr vert="vert270" wrap="square" lIns="0" tIns="0" rIns="0" bIns="0" rtlCol="0" anchor="t">
            <a:noAutofit/>
          </a:bodyPr>
          <a:lstStyle/>
          <a:p>
            <a:pPr algn="r"/>
            <a:r>
              <a:rPr lang="en-US" sz="1001" dirty="0" smtClean="0">
                <a:solidFill>
                  <a:srgbClr val="4D4D4D"/>
                </a:solidFill>
                <a:latin typeface="Simplon Oi Headline"/>
                <a:cs typeface="Simplon Oi Headline"/>
              </a:rPr>
              <a:t>Simplon </a:t>
            </a:r>
            <a:r>
              <a:rPr lang="en-US" sz="1001" dirty="0" err="1" smtClean="0">
                <a:solidFill>
                  <a:srgbClr val="4D4D4D"/>
                </a:solidFill>
                <a:latin typeface="Simplon Oi Headline"/>
                <a:cs typeface="Simplon Oi Headline"/>
              </a:rPr>
              <a:t>Oi</a:t>
            </a:r>
            <a:r>
              <a:rPr lang="en-US" sz="1001" dirty="0" smtClean="0">
                <a:solidFill>
                  <a:srgbClr val="4D4D4D"/>
                </a:solidFill>
                <a:latin typeface="Simplon Oi Headline"/>
                <a:cs typeface="Simplon Oi Headline"/>
              </a:rPr>
              <a:t> 42pt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-215659" y="1419623"/>
            <a:ext cx="179147" cy="1800201"/>
          </a:xfrm>
          <a:prstGeom prst="rect">
            <a:avLst/>
          </a:prstGeom>
          <a:noFill/>
        </p:spPr>
        <p:txBody>
          <a:bodyPr vert="vert270" wrap="square" lIns="0" tIns="0" rIns="0" bIns="0" rtlCol="0">
            <a:noAutofit/>
          </a:bodyPr>
          <a:lstStyle/>
          <a:p>
            <a:pPr algn="r"/>
            <a:r>
              <a:rPr lang="en-US" sz="1001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SIMPLON BP REGULAR 21PT</a:t>
            </a:r>
          </a:p>
        </p:txBody>
      </p:sp>
      <p:sp>
        <p:nvSpPr>
          <p:cNvPr id="15" name="TextBox 14"/>
          <p:cNvSpPr txBox="1"/>
          <p:nvPr userDrawn="1"/>
        </p:nvSpPr>
        <p:spPr>
          <a:xfrm>
            <a:off x="-215659" y="3219823"/>
            <a:ext cx="179147" cy="1634040"/>
          </a:xfrm>
          <a:prstGeom prst="rect">
            <a:avLst/>
          </a:prstGeom>
          <a:noFill/>
        </p:spPr>
        <p:txBody>
          <a:bodyPr vert="vert270" wrap="square" lIns="0" tIns="0" rIns="0" bIns="0" rtlCol="0">
            <a:noAutofit/>
          </a:bodyPr>
          <a:lstStyle/>
          <a:p>
            <a:r>
              <a:rPr lang="en-US" sz="1001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Simplon BP Regular 14pt</a:t>
            </a:r>
          </a:p>
        </p:txBody>
      </p:sp>
      <p:sp>
        <p:nvSpPr>
          <p:cNvPr id="16" name="Freeform 5"/>
          <p:cNvSpPr>
            <a:spLocks/>
          </p:cNvSpPr>
          <p:nvPr userDrawn="1"/>
        </p:nvSpPr>
        <p:spPr bwMode="auto">
          <a:xfrm>
            <a:off x="9140714" y="2355774"/>
            <a:ext cx="327831" cy="432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CE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7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R 0  </a:t>
            </a:r>
          </a:p>
          <a:p>
            <a:r>
              <a:rPr lang="en-US" sz="7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G 206  </a:t>
            </a:r>
          </a:p>
          <a:p>
            <a:r>
              <a:rPr lang="en-US" sz="7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B 255</a:t>
            </a:r>
            <a:endParaRPr lang="en-US" sz="700" dirty="0">
              <a:solidFill>
                <a:srgbClr val="FFFFFF"/>
              </a:solidFill>
              <a:latin typeface="Simplon BP Regular"/>
              <a:cs typeface="Simplon BP Regular"/>
            </a:endParaRPr>
          </a:p>
        </p:txBody>
      </p:sp>
      <p:sp>
        <p:nvSpPr>
          <p:cNvPr id="17" name="Freeform 16"/>
          <p:cNvSpPr>
            <a:spLocks/>
          </p:cNvSpPr>
          <p:nvPr userDrawn="1"/>
        </p:nvSpPr>
        <p:spPr bwMode="auto">
          <a:xfrm>
            <a:off x="9140714" y="1923726"/>
            <a:ext cx="327831" cy="432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D318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7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R 0  </a:t>
            </a:r>
          </a:p>
          <a:p>
            <a:r>
              <a:rPr lang="en-US" sz="7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G 211  </a:t>
            </a:r>
          </a:p>
          <a:p>
            <a:r>
              <a:rPr lang="en-US" sz="7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B 24</a:t>
            </a:r>
            <a:endParaRPr lang="en-US" sz="700" dirty="0">
              <a:solidFill>
                <a:srgbClr val="FFFFFF"/>
              </a:solidFill>
              <a:latin typeface="Simplon BP Regular"/>
              <a:cs typeface="Simplon BP Regular"/>
            </a:endParaRPr>
          </a:p>
        </p:txBody>
      </p:sp>
      <p:sp>
        <p:nvSpPr>
          <p:cNvPr id="18" name="Freeform 5"/>
          <p:cNvSpPr>
            <a:spLocks/>
          </p:cNvSpPr>
          <p:nvPr userDrawn="1"/>
        </p:nvSpPr>
        <p:spPr bwMode="auto">
          <a:xfrm>
            <a:off x="9140714" y="1491678"/>
            <a:ext cx="327831" cy="432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FF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7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 255  </a:t>
            </a:r>
          </a:p>
          <a:p>
            <a:r>
              <a:rPr lang="en-US" sz="7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G 255  </a:t>
            </a:r>
          </a:p>
          <a:p>
            <a:r>
              <a:rPr lang="en-US" sz="7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B 0</a:t>
            </a:r>
            <a:endParaRPr lang="en-US" sz="7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19" name="Freeform 5"/>
          <p:cNvSpPr>
            <a:spLocks/>
          </p:cNvSpPr>
          <p:nvPr userDrawn="1"/>
        </p:nvSpPr>
        <p:spPr bwMode="auto">
          <a:xfrm>
            <a:off x="9140714" y="1059630"/>
            <a:ext cx="327831" cy="432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6D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7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R 255  </a:t>
            </a:r>
          </a:p>
          <a:p>
            <a:r>
              <a:rPr lang="en-US" sz="7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G 109  </a:t>
            </a:r>
          </a:p>
          <a:p>
            <a:r>
              <a:rPr lang="en-US" sz="7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B 0</a:t>
            </a:r>
            <a:endParaRPr lang="en-US" sz="700" dirty="0">
              <a:solidFill>
                <a:srgbClr val="FFFFFF"/>
              </a:solidFill>
              <a:latin typeface="Simplon BP Regular"/>
              <a:cs typeface="Simplon BP Regular"/>
            </a:endParaRPr>
          </a:p>
        </p:txBody>
      </p:sp>
      <p:sp>
        <p:nvSpPr>
          <p:cNvPr id="29" name="Freeform 28"/>
          <p:cNvSpPr>
            <a:spLocks/>
          </p:cNvSpPr>
          <p:nvPr userDrawn="1"/>
        </p:nvSpPr>
        <p:spPr bwMode="auto">
          <a:xfrm>
            <a:off x="9140714" y="627582"/>
            <a:ext cx="327831" cy="432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EA288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7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R 234  </a:t>
            </a:r>
          </a:p>
          <a:p>
            <a:r>
              <a:rPr lang="en-US" sz="7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G 40  </a:t>
            </a:r>
          </a:p>
          <a:p>
            <a:r>
              <a:rPr lang="en-US" sz="7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B 140</a:t>
            </a:r>
            <a:endParaRPr lang="en-US" sz="700" dirty="0">
              <a:solidFill>
                <a:srgbClr val="FFFFFF"/>
              </a:solidFill>
              <a:latin typeface="Simplon BP Regular"/>
              <a:cs typeface="Simplon BP Regular"/>
            </a:endParaRPr>
          </a:p>
        </p:txBody>
      </p:sp>
      <p:sp>
        <p:nvSpPr>
          <p:cNvPr id="30" name="Freeform 5"/>
          <p:cNvSpPr>
            <a:spLocks/>
          </p:cNvSpPr>
          <p:nvPr userDrawn="1"/>
        </p:nvSpPr>
        <p:spPr bwMode="auto">
          <a:xfrm>
            <a:off x="9140714" y="197986"/>
            <a:ext cx="327831" cy="432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A02B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pPr defTabSz="457206">
              <a:defRPr/>
            </a:pPr>
            <a:r>
              <a:rPr lang="en-US" sz="7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R 160  </a:t>
            </a:r>
          </a:p>
          <a:p>
            <a:pPr defTabSz="457206">
              <a:defRPr/>
            </a:pPr>
            <a:r>
              <a:rPr lang="en-US" sz="7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G 43  </a:t>
            </a:r>
          </a:p>
          <a:p>
            <a:pPr defTabSz="457206">
              <a:defRPr/>
            </a:pPr>
            <a:r>
              <a:rPr lang="en-US" sz="7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B 255 </a:t>
            </a:r>
            <a:endParaRPr lang="en-US" sz="700" dirty="0">
              <a:solidFill>
                <a:srgbClr val="FFFFFF"/>
              </a:solidFill>
              <a:latin typeface="Simplon BP Regular"/>
              <a:cs typeface="Simplon BP Regular"/>
            </a:endParaRPr>
          </a:p>
        </p:txBody>
      </p:sp>
      <p:sp>
        <p:nvSpPr>
          <p:cNvPr id="31" name="Freeform 5"/>
          <p:cNvSpPr>
            <a:spLocks/>
          </p:cNvSpPr>
          <p:nvPr userDrawn="1"/>
        </p:nvSpPr>
        <p:spPr bwMode="auto">
          <a:xfrm>
            <a:off x="9140714" y="2787822"/>
            <a:ext cx="327831" cy="432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4D4D4D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7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R 77  </a:t>
            </a:r>
          </a:p>
          <a:p>
            <a:r>
              <a:rPr lang="en-US" sz="7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G 77  </a:t>
            </a:r>
          </a:p>
          <a:p>
            <a:r>
              <a:rPr lang="en-US" sz="7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B 77</a:t>
            </a:r>
            <a:endParaRPr lang="en-US" sz="700" dirty="0">
              <a:solidFill>
                <a:srgbClr val="FFFFFF"/>
              </a:solidFill>
              <a:latin typeface="Simplon BP Regular"/>
              <a:cs typeface="Simplon BP Regular"/>
            </a:endParaRPr>
          </a:p>
        </p:txBody>
      </p:sp>
      <p:sp>
        <p:nvSpPr>
          <p:cNvPr id="26" name="Freeform 5"/>
          <p:cNvSpPr>
            <a:spLocks/>
          </p:cNvSpPr>
          <p:nvPr userDrawn="1"/>
        </p:nvSpPr>
        <p:spPr bwMode="auto">
          <a:xfrm>
            <a:off x="9144000" y="3291830"/>
            <a:ext cx="324544" cy="108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gradFill>
            <a:gsLst>
              <a:gs pos="0">
                <a:srgbClr val="EA288C"/>
              </a:gs>
              <a:gs pos="50000">
                <a:srgbClr val="A02BFF"/>
              </a:gs>
              <a:gs pos="100000">
                <a:srgbClr val="00CEFF"/>
              </a:gs>
            </a:gsLst>
            <a:lin ang="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1" rIns="91440" bIns="45721" numCol="1" anchor="t" anchorCtr="0" compatLnSpc="1">
            <a:prstTxWarp prst="textNoShape">
              <a:avLst/>
            </a:prstTxWarp>
          </a:bodyPr>
          <a:lstStyle/>
          <a:p>
            <a:endParaRPr lang="pt-BR" sz="1801">
              <a:solidFill>
                <a:srgbClr val="000000"/>
              </a:solidFill>
            </a:endParaRPr>
          </a:p>
        </p:txBody>
      </p:sp>
      <p:sp>
        <p:nvSpPr>
          <p:cNvPr id="27" name="Freeform 5"/>
          <p:cNvSpPr>
            <a:spLocks/>
          </p:cNvSpPr>
          <p:nvPr userDrawn="1"/>
        </p:nvSpPr>
        <p:spPr bwMode="auto">
          <a:xfrm>
            <a:off x="9143999" y="3438300"/>
            <a:ext cx="90000" cy="108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EA288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1" rIns="91440" bIns="45721" numCol="1" anchor="t" anchorCtr="0" compatLnSpc="1">
            <a:prstTxWarp prst="textNoShape">
              <a:avLst/>
            </a:prstTxWarp>
          </a:bodyPr>
          <a:lstStyle/>
          <a:p>
            <a:endParaRPr lang="pt-BR" sz="1801">
              <a:solidFill>
                <a:srgbClr val="000000"/>
              </a:solidFill>
            </a:endParaRPr>
          </a:p>
        </p:txBody>
      </p:sp>
      <p:sp>
        <p:nvSpPr>
          <p:cNvPr id="28" name="Freeform 5"/>
          <p:cNvSpPr>
            <a:spLocks/>
          </p:cNvSpPr>
          <p:nvPr userDrawn="1"/>
        </p:nvSpPr>
        <p:spPr bwMode="auto">
          <a:xfrm>
            <a:off x="9261274" y="3438299"/>
            <a:ext cx="90000" cy="108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A02B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1" rIns="91440" bIns="45721" numCol="1" anchor="t" anchorCtr="0" compatLnSpc="1">
            <a:prstTxWarp prst="textNoShape">
              <a:avLst/>
            </a:prstTxWarp>
          </a:bodyPr>
          <a:lstStyle/>
          <a:p>
            <a:endParaRPr lang="pt-BR" sz="1801">
              <a:solidFill>
                <a:srgbClr val="000000"/>
              </a:solidFill>
            </a:endParaRPr>
          </a:p>
        </p:txBody>
      </p:sp>
      <p:sp>
        <p:nvSpPr>
          <p:cNvPr id="45" name="Freeform 5"/>
          <p:cNvSpPr>
            <a:spLocks/>
          </p:cNvSpPr>
          <p:nvPr userDrawn="1"/>
        </p:nvSpPr>
        <p:spPr bwMode="auto">
          <a:xfrm>
            <a:off x="9378545" y="3438298"/>
            <a:ext cx="90000" cy="108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CE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1" rIns="91440" bIns="45721" numCol="1" anchor="t" anchorCtr="0" compatLnSpc="1">
            <a:prstTxWarp prst="textNoShape">
              <a:avLst/>
            </a:prstTxWarp>
          </a:bodyPr>
          <a:lstStyle/>
          <a:p>
            <a:endParaRPr lang="pt-BR" sz="1801">
              <a:solidFill>
                <a:srgbClr val="000000"/>
              </a:solidFill>
            </a:endParaRPr>
          </a:p>
        </p:txBody>
      </p:sp>
      <p:sp>
        <p:nvSpPr>
          <p:cNvPr id="46" name="Freeform 5"/>
          <p:cNvSpPr>
            <a:spLocks/>
          </p:cNvSpPr>
          <p:nvPr userDrawn="1"/>
        </p:nvSpPr>
        <p:spPr bwMode="auto">
          <a:xfrm>
            <a:off x="9144000" y="3654322"/>
            <a:ext cx="324544" cy="108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gradFill>
            <a:gsLst>
              <a:gs pos="0">
                <a:srgbClr val="00CEFF"/>
              </a:gs>
              <a:gs pos="50000">
                <a:srgbClr val="00D318"/>
              </a:gs>
              <a:gs pos="100000">
                <a:srgbClr val="FFFF00"/>
              </a:gs>
            </a:gsLst>
            <a:lin ang="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1" rIns="91440" bIns="45721" numCol="1" anchor="t" anchorCtr="0" compatLnSpc="1">
            <a:prstTxWarp prst="textNoShape">
              <a:avLst/>
            </a:prstTxWarp>
          </a:bodyPr>
          <a:lstStyle/>
          <a:p>
            <a:endParaRPr lang="pt-BR" sz="1801">
              <a:solidFill>
                <a:srgbClr val="000000"/>
              </a:solidFill>
            </a:endParaRPr>
          </a:p>
        </p:txBody>
      </p:sp>
      <p:sp>
        <p:nvSpPr>
          <p:cNvPr id="47" name="Freeform 5"/>
          <p:cNvSpPr>
            <a:spLocks/>
          </p:cNvSpPr>
          <p:nvPr userDrawn="1"/>
        </p:nvSpPr>
        <p:spPr bwMode="auto">
          <a:xfrm>
            <a:off x="9143999" y="3812494"/>
            <a:ext cx="90000" cy="108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CE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1" rIns="91440" bIns="45721" numCol="1" anchor="t" anchorCtr="0" compatLnSpc="1">
            <a:prstTxWarp prst="textNoShape">
              <a:avLst/>
            </a:prstTxWarp>
          </a:bodyPr>
          <a:lstStyle/>
          <a:p>
            <a:endParaRPr lang="pt-BR" sz="1801">
              <a:solidFill>
                <a:srgbClr val="000000"/>
              </a:solidFill>
            </a:endParaRPr>
          </a:p>
        </p:txBody>
      </p:sp>
      <p:sp>
        <p:nvSpPr>
          <p:cNvPr id="48" name="Freeform 5"/>
          <p:cNvSpPr>
            <a:spLocks/>
          </p:cNvSpPr>
          <p:nvPr userDrawn="1"/>
        </p:nvSpPr>
        <p:spPr bwMode="auto">
          <a:xfrm>
            <a:off x="9261274" y="3812493"/>
            <a:ext cx="90000" cy="108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D318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1" rIns="91440" bIns="45721" numCol="1" anchor="t" anchorCtr="0" compatLnSpc="1">
            <a:prstTxWarp prst="textNoShape">
              <a:avLst/>
            </a:prstTxWarp>
          </a:bodyPr>
          <a:lstStyle/>
          <a:p>
            <a:endParaRPr lang="pt-BR" sz="1801">
              <a:solidFill>
                <a:srgbClr val="000000"/>
              </a:solidFill>
            </a:endParaRPr>
          </a:p>
        </p:txBody>
      </p:sp>
      <p:sp>
        <p:nvSpPr>
          <p:cNvPr id="49" name="Freeform 5"/>
          <p:cNvSpPr>
            <a:spLocks/>
          </p:cNvSpPr>
          <p:nvPr userDrawn="1"/>
        </p:nvSpPr>
        <p:spPr bwMode="auto">
          <a:xfrm>
            <a:off x="9378545" y="3812492"/>
            <a:ext cx="90000" cy="108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FF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1" rIns="91440" bIns="45721" numCol="1" anchor="t" anchorCtr="0" compatLnSpc="1">
            <a:prstTxWarp prst="textNoShape">
              <a:avLst/>
            </a:prstTxWarp>
          </a:bodyPr>
          <a:lstStyle/>
          <a:p>
            <a:endParaRPr lang="pt-BR" sz="1801">
              <a:solidFill>
                <a:srgbClr val="000000"/>
              </a:solidFill>
            </a:endParaRPr>
          </a:p>
        </p:txBody>
      </p:sp>
      <p:sp>
        <p:nvSpPr>
          <p:cNvPr id="50" name="Freeform 5"/>
          <p:cNvSpPr>
            <a:spLocks/>
          </p:cNvSpPr>
          <p:nvPr userDrawn="1"/>
        </p:nvSpPr>
        <p:spPr bwMode="auto">
          <a:xfrm>
            <a:off x="9144000" y="4014362"/>
            <a:ext cx="324544" cy="108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gradFill>
            <a:gsLst>
              <a:gs pos="0">
                <a:srgbClr val="FFFF00"/>
              </a:gs>
              <a:gs pos="50000">
                <a:srgbClr val="FF6D00"/>
              </a:gs>
              <a:gs pos="100000">
                <a:srgbClr val="EA288C"/>
              </a:gs>
            </a:gsLst>
            <a:lin ang="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1" rIns="91440" bIns="45721" numCol="1" anchor="t" anchorCtr="0" compatLnSpc="1">
            <a:prstTxWarp prst="textNoShape">
              <a:avLst/>
            </a:prstTxWarp>
          </a:bodyPr>
          <a:lstStyle/>
          <a:p>
            <a:endParaRPr lang="pt-BR" sz="1801">
              <a:solidFill>
                <a:srgbClr val="000000"/>
              </a:solidFill>
            </a:endParaRPr>
          </a:p>
        </p:txBody>
      </p:sp>
      <p:sp>
        <p:nvSpPr>
          <p:cNvPr id="51" name="Freeform 5"/>
          <p:cNvSpPr>
            <a:spLocks/>
          </p:cNvSpPr>
          <p:nvPr userDrawn="1"/>
        </p:nvSpPr>
        <p:spPr bwMode="auto">
          <a:xfrm>
            <a:off x="9143999" y="4160832"/>
            <a:ext cx="90000" cy="108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FF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1" rIns="91440" bIns="45721" numCol="1" anchor="t" anchorCtr="0" compatLnSpc="1">
            <a:prstTxWarp prst="textNoShape">
              <a:avLst/>
            </a:prstTxWarp>
          </a:bodyPr>
          <a:lstStyle/>
          <a:p>
            <a:endParaRPr lang="pt-BR" sz="1801">
              <a:solidFill>
                <a:srgbClr val="000000"/>
              </a:solidFill>
            </a:endParaRPr>
          </a:p>
        </p:txBody>
      </p:sp>
      <p:sp>
        <p:nvSpPr>
          <p:cNvPr id="52" name="Freeform 5"/>
          <p:cNvSpPr>
            <a:spLocks/>
          </p:cNvSpPr>
          <p:nvPr userDrawn="1"/>
        </p:nvSpPr>
        <p:spPr bwMode="auto">
          <a:xfrm>
            <a:off x="9261274" y="4160831"/>
            <a:ext cx="90000" cy="108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6D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1" rIns="91440" bIns="45721" numCol="1" anchor="t" anchorCtr="0" compatLnSpc="1">
            <a:prstTxWarp prst="textNoShape">
              <a:avLst/>
            </a:prstTxWarp>
          </a:bodyPr>
          <a:lstStyle/>
          <a:p>
            <a:endParaRPr lang="pt-BR" sz="1801">
              <a:solidFill>
                <a:srgbClr val="000000"/>
              </a:solidFill>
            </a:endParaRPr>
          </a:p>
        </p:txBody>
      </p:sp>
      <p:sp>
        <p:nvSpPr>
          <p:cNvPr id="53" name="Freeform 5"/>
          <p:cNvSpPr>
            <a:spLocks/>
          </p:cNvSpPr>
          <p:nvPr userDrawn="1"/>
        </p:nvSpPr>
        <p:spPr bwMode="auto">
          <a:xfrm>
            <a:off x="9378545" y="4160830"/>
            <a:ext cx="90000" cy="108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EA288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1" rIns="91440" bIns="45721" numCol="1" anchor="t" anchorCtr="0" compatLnSpc="1">
            <a:prstTxWarp prst="textNoShape">
              <a:avLst/>
            </a:prstTxWarp>
          </a:bodyPr>
          <a:lstStyle/>
          <a:p>
            <a:endParaRPr lang="pt-BR" sz="1801">
              <a:solidFill>
                <a:srgbClr val="000000"/>
              </a:solidFill>
            </a:endParaRPr>
          </a:p>
        </p:txBody>
      </p:sp>
      <p:sp>
        <p:nvSpPr>
          <p:cNvPr id="54" name="TextBox 39"/>
          <p:cNvSpPr txBox="1"/>
          <p:nvPr userDrawn="1"/>
        </p:nvSpPr>
        <p:spPr>
          <a:xfrm>
            <a:off x="9143998" y="4299943"/>
            <a:ext cx="462034" cy="66264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800"/>
              </a:spcBef>
            </a:pPr>
            <a:r>
              <a:rPr lang="en-US" sz="700" dirty="0" err="1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Esquemas</a:t>
            </a:r>
            <a:r>
              <a:rPr lang="en-US" sz="700" dirty="0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 de cores (</a:t>
            </a:r>
            <a:r>
              <a:rPr lang="en-US" sz="700" dirty="0" err="1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usar</a:t>
            </a:r>
            <a:r>
              <a:rPr lang="en-US" sz="700" dirty="0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 </a:t>
            </a:r>
            <a:r>
              <a:rPr lang="en-US" sz="700" dirty="0" err="1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apenas</a:t>
            </a:r>
            <a:r>
              <a:rPr lang="en-US" sz="700" dirty="0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 2 cores dos </a:t>
            </a:r>
            <a:r>
              <a:rPr lang="en-US" sz="700" dirty="0" err="1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esquemas</a:t>
            </a:r>
            <a:r>
              <a:rPr lang="en-US" sz="700" dirty="0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 </a:t>
            </a:r>
            <a:r>
              <a:rPr lang="en-US" sz="700" dirty="0" err="1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abaixo</a:t>
            </a:r>
            <a:r>
              <a:rPr lang="en-US" sz="700" dirty="0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)</a:t>
            </a:r>
          </a:p>
        </p:txBody>
      </p:sp>
      <p:sp>
        <p:nvSpPr>
          <p:cNvPr id="32" name="Freeform 5"/>
          <p:cNvSpPr>
            <a:spLocks/>
          </p:cNvSpPr>
          <p:nvPr userDrawn="1"/>
        </p:nvSpPr>
        <p:spPr bwMode="auto">
          <a:xfrm>
            <a:off x="9498032" y="197986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BD78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1" rIns="91440" bIns="45721" numCol="1" anchor="t" anchorCtr="0" compatLnSpc="1">
            <a:prstTxWarp prst="textNoShape">
              <a:avLst/>
            </a:prstTxWarp>
          </a:bodyPr>
          <a:lstStyle/>
          <a:p>
            <a:endParaRPr lang="pt-BR" sz="1801">
              <a:solidFill>
                <a:srgbClr val="000000"/>
              </a:solidFill>
            </a:endParaRPr>
          </a:p>
        </p:txBody>
      </p:sp>
      <p:sp>
        <p:nvSpPr>
          <p:cNvPr id="33" name="Freeform 5"/>
          <p:cNvSpPr>
            <a:spLocks/>
          </p:cNvSpPr>
          <p:nvPr userDrawn="1"/>
        </p:nvSpPr>
        <p:spPr bwMode="auto">
          <a:xfrm>
            <a:off x="9498032" y="411510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7A23C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1" rIns="91440" bIns="45721" numCol="1" anchor="t" anchorCtr="0" compatLnSpc="1">
            <a:prstTxWarp prst="textNoShape">
              <a:avLst/>
            </a:prstTxWarp>
          </a:bodyPr>
          <a:lstStyle/>
          <a:p>
            <a:endParaRPr lang="pt-BR" sz="1801">
              <a:solidFill>
                <a:srgbClr val="000000"/>
              </a:solidFill>
            </a:endParaRPr>
          </a:p>
        </p:txBody>
      </p:sp>
      <p:sp>
        <p:nvSpPr>
          <p:cNvPr id="34" name="Freeform 5"/>
          <p:cNvSpPr>
            <a:spLocks/>
          </p:cNvSpPr>
          <p:nvPr userDrawn="1"/>
        </p:nvSpPr>
        <p:spPr bwMode="auto">
          <a:xfrm>
            <a:off x="9498032" y="659804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E86DB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1" rIns="91440" bIns="45721" numCol="1" anchor="t" anchorCtr="0" compatLnSpc="1">
            <a:prstTxWarp prst="textNoShape">
              <a:avLst/>
            </a:prstTxWarp>
          </a:bodyPr>
          <a:lstStyle/>
          <a:p>
            <a:endParaRPr lang="pt-BR" sz="1801">
              <a:solidFill>
                <a:srgbClr val="000000"/>
              </a:solidFill>
            </a:endParaRPr>
          </a:p>
        </p:txBody>
      </p:sp>
      <p:sp>
        <p:nvSpPr>
          <p:cNvPr id="35" name="Freeform 5"/>
          <p:cNvSpPr>
            <a:spLocks/>
          </p:cNvSpPr>
          <p:nvPr userDrawn="1"/>
        </p:nvSpPr>
        <p:spPr bwMode="auto">
          <a:xfrm>
            <a:off x="9498032" y="866632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B51F7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1" rIns="91440" bIns="45721" numCol="1" anchor="t" anchorCtr="0" compatLnSpc="1">
            <a:prstTxWarp prst="textNoShape">
              <a:avLst/>
            </a:prstTxWarp>
          </a:bodyPr>
          <a:lstStyle/>
          <a:p>
            <a:endParaRPr lang="pt-BR" sz="1801">
              <a:solidFill>
                <a:srgbClr val="000000"/>
              </a:solidFill>
            </a:endParaRPr>
          </a:p>
        </p:txBody>
      </p:sp>
      <p:sp>
        <p:nvSpPr>
          <p:cNvPr id="36" name="Freeform 5"/>
          <p:cNvSpPr>
            <a:spLocks/>
          </p:cNvSpPr>
          <p:nvPr userDrawn="1"/>
        </p:nvSpPr>
        <p:spPr bwMode="auto">
          <a:xfrm>
            <a:off x="9498032" y="1103150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954D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1" rIns="91440" bIns="45721" numCol="1" anchor="t" anchorCtr="0" compatLnSpc="1">
            <a:prstTxWarp prst="textNoShape">
              <a:avLst/>
            </a:prstTxWarp>
          </a:bodyPr>
          <a:lstStyle/>
          <a:p>
            <a:endParaRPr lang="pt-BR" sz="1801">
              <a:solidFill>
                <a:srgbClr val="000000"/>
              </a:solidFill>
            </a:endParaRPr>
          </a:p>
        </p:txBody>
      </p:sp>
      <p:sp>
        <p:nvSpPr>
          <p:cNvPr id="37" name="Freeform 5"/>
          <p:cNvSpPr>
            <a:spLocks/>
          </p:cNvSpPr>
          <p:nvPr userDrawn="1"/>
        </p:nvSpPr>
        <p:spPr bwMode="auto">
          <a:xfrm>
            <a:off x="9498032" y="1309978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CC52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1" rIns="91440" bIns="45721" numCol="1" anchor="t" anchorCtr="0" compatLnSpc="1">
            <a:prstTxWarp prst="textNoShape">
              <a:avLst/>
            </a:prstTxWarp>
          </a:bodyPr>
          <a:lstStyle/>
          <a:p>
            <a:endParaRPr lang="pt-BR" sz="1801">
              <a:solidFill>
                <a:srgbClr val="000000"/>
              </a:solidFill>
            </a:endParaRPr>
          </a:p>
        </p:txBody>
      </p:sp>
      <p:sp>
        <p:nvSpPr>
          <p:cNvPr id="38" name="Freeform 5"/>
          <p:cNvSpPr>
            <a:spLocks/>
          </p:cNvSpPr>
          <p:nvPr userDrawn="1"/>
        </p:nvSpPr>
        <p:spPr bwMode="auto">
          <a:xfrm>
            <a:off x="9498032" y="1537259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FC8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1" rIns="91440" bIns="45721" numCol="1" anchor="t" anchorCtr="0" compatLnSpc="1">
            <a:prstTxWarp prst="textNoShape">
              <a:avLst/>
            </a:prstTxWarp>
          </a:bodyPr>
          <a:lstStyle/>
          <a:p>
            <a:endParaRPr lang="pt-BR" sz="1801">
              <a:solidFill>
                <a:srgbClr val="000000"/>
              </a:solidFill>
            </a:endParaRPr>
          </a:p>
        </p:txBody>
      </p:sp>
      <p:sp>
        <p:nvSpPr>
          <p:cNvPr id="39" name="Freeform 5"/>
          <p:cNvSpPr>
            <a:spLocks/>
          </p:cNvSpPr>
          <p:nvPr userDrawn="1"/>
        </p:nvSpPr>
        <p:spPr bwMode="auto">
          <a:xfrm>
            <a:off x="9498032" y="1744087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CCC6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1" rIns="91440" bIns="45721" numCol="1" anchor="t" anchorCtr="0" compatLnSpc="1">
            <a:prstTxWarp prst="textNoShape">
              <a:avLst/>
            </a:prstTxWarp>
          </a:bodyPr>
          <a:lstStyle/>
          <a:p>
            <a:endParaRPr lang="pt-BR" sz="1801">
              <a:solidFill>
                <a:srgbClr val="000000"/>
              </a:solidFill>
            </a:endParaRPr>
          </a:p>
        </p:txBody>
      </p:sp>
      <p:sp>
        <p:nvSpPr>
          <p:cNvPr id="40" name="Freeform 5"/>
          <p:cNvSpPr>
            <a:spLocks/>
          </p:cNvSpPr>
          <p:nvPr userDrawn="1"/>
        </p:nvSpPr>
        <p:spPr bwMode="auto">
          <a:xfrm>
            <a:off x="9498032" y="1962132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69D17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1" rIns="91440" bIns="45721" numCol="1" anchor="t" anchorCtr="0" compatLnSpc="1">
            <a:prstTxWarp prst="textNoShape">
              <a:avLst/>
            </a:prstTxWarp>
          </a:bodyPr>
          <a:lstStyle/>
          <a:p>
            <a:endParaRPr lang="pt-BR" sz="1801">
              <a:solidFill>
                <a:srgbClr val="000000"/>
              </a:solidFill>
            </a:endParaRPr>
          </a:p>
        </p:txBody>
      </p:sp>
      <p:sp>
        <p:nvSpPr>
          <p:cNvPr id="41" name="Freeform 5"/>
          <p:cNvSpPr>
            <a:spLocks/>
          </p:cNvSpPr>
          <p:nvPr userDrawn="1"/>
        </p:nvSpPr>
        <p:spPr bwMode="auto">
          <a:xfrm>
            <a:off x="9498032" y="2168960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9E0B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1" rIns="91440" bIns="45721" numCol="1" anchor="t" anchorCtr="0" compatLnSpc="1">
            <a:prstTxWarp prst="textNoShape">
              <a:avLst/>
            </a:prstTxWarp>
          </a:bodyPr>
          <a:lstStyle/>
          <a:p>
            <a:endParaRPr lang="pt-BR" sz="1801">
              <a:solidFill>
                <a:srgbClr val="000000"/>
              </a:solidFill>
            </a:endParaRPr>
          </a:p>
        </p:txBody>
      </p:sp>
      <p:sp>
        <p:nvSpPr>
          <p:cNvPr id="42" name="Freeform 5"/>
          <p:cNvSpPr>
            <a:spLocks/>
          </p:cNvSpPr>
          <p:nvPr userDrawn="1"/>
        </p:nvSpPr>
        <p:spPr bwMode="auto">
          <a:xfrm>
            <a:off x="9498032" y="2414714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4DE6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1" rIns="91440" bIns="45721" numCol="1" anchor="t" anchorCtr="0" compatLnSpc="1">
            <a:prstTxWarp prst="textNoShape">
              <a:avLst/>
            </a:prstTxWarp>
          </a:bodyPr>
          <a:lstStyle/>
          <a:p>
            <a:endParaRPr lang="pt-BR" sz="1801">
              <a:solidFill>
                <a:srgbClr val="000000"/>
              </a:solidFill>
            </a:endParaRPr>
          </a:p>
        </p:txBody>
      </p:sp>
      <p:sp>
        <p:nvSpPr>
          <p:cNvPr id="43" name="Freeform 5"/>
          <p:cNvSpPr>
            <a:spLocks/>
          </p:cNvSpPr>
          <p:nvPr userDrawn="1"/>
        </p:nvSpPr>
        <p:spPr bwMode="auto">
          <a:xfrm>
            <a:off x="9498032" y="2621542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AFC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1" rIns="91440" bIns="45721" numCol="1" anchor="t" anchorCtr="0" compatLnSpc="1">
            <a:prstTxWarp prst="textNoShape">
              <a:avLst/>
            </a:prstTxWarp>
          </a:bodyPr>
          <a:lstStyle/>
          <a:p>
            <a:endParaRPr lang="pt-BR" sz="1801">
              <a:solidFill>
                <a:srgbClr val="000000"/>
              </a:solidFill>
            </a:endParaRPr>
          </a:p>
        </p:txBody>
      </p:sp>
      <p:sp>
        <p:nvSpPr>
          <p:cNvPr id="44" name="Freeform 5"/>
          <p:cNvSpPr>
            <a:spLocks/>
          </p:cNvSpPr>
          <p:nvPr userDrawn="1"/>
        </p:nvSpPr>
        <p:spPr bwMode="auto">
          <a:xfrm>
            <a:off x="9498032" y="2858060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DEDEDE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1" rIns="91440" bIns="45721" numCol="1" anchor="t" anchorCtr="0" compatLnSpc="1">
            <a:prstTxWarp prst="textNoShape">
              <a:avLst/>
            </a:prstTxWarp>
          </a:bodyPr>
          <a:lstStyle/>
          <a:p>
            <a:endParaRPr lang="pt-BR" sz="1801">
              <a:solidFill>
                <a:srgbClr val="000000"/>
              </a:solidFill>
            </a:endParaRPr>
          </a:p>
        </p:txBody>
      </p:sp>
      <p:sp>
        <p:nvSpPr>
          <p:cNvPr id="55" name="Freeform 5"/>
          <p:cNvSpPr>
            <a:spLocks/>
          </p:cNvSpPr>
          <p:nvPr userDrawn="1"/>
        </p:nvSpPr>
        <p:spPr bwMode="auto">
          <a:xfrm>
            <a:off x="9498032" y="3064888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9C9C9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1" rIns="91440" bIns="45721" numCol="1" anchor="t" anchorCtr="0" compatLnSpc="1">
            <a:prstTxWarp prst="textNoShape">
              <a:avLst/>
            </a:prstTxWarp>
          </a:bodyPr>
          <a:lstStyle/>
          <a:p>
            <a:endParaRPr lang="pt-BR" sz="1801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67697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  <p:sldLayoutId id="2147484001" r:id="rId7"/>
    <p:sldLayoutId id="2147484002" r:id="rId8"/>
  </p:sldLayoutIdLst>
  <p:hf hdr="0" dt="0"/>
  <p:txStyles>
    <p:titleStyle>
      <a:lvl1pPr algn="l" defTabSz="457206" rtl="0" eaLnBrk="1" latinLnBrk="0" hangingPunct="1">
        <a:lnSpc>
          <a:spcPts val="4201"/>
        </a:lnSpc>
        <a:spcBef>
          <a:spcPct val="0"/>
        </a:spcBef>
        <a:spcAft>
          <a:spcPts val="0"/>
        </a:spcAft>
        <a:buNone/>
        <a:defRPr lang="en-US" sz="4201" b="0" i="0" kern="1200" noProof="0" dirty="0">
          <a:solidFill>
            <a:srgbClr val="A037FF"/>
          </a:solidFill>
          <a:latin typeface="Simplon Oi Headline"/>
          <a:ea typeface="ＭＳ Ｐゴシック" charset="0"/>
          <a:cs typeface="Simplon Oi Headline"/>
        </a:defRPr>
      </a:lvl1pPr>
    </p:titleStyle>
    <p:bodyStyle>
      <a:lvl1pPr marL="184152" indent="-184152" algn="l" defTabSz="457206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charset="2"/>
        <a:buChar char="§"/>
        <a:tabLst/>
        <a:defRPr lang="es-ES_tradnl" sz="1401" kern="1200" smtClean="0">
          <a:solidFill>
            <a:srgbClr val="000000"/>
          </a:solidFill>
          <a:latin typeface="Simplon BP Regular"/>
          <a:ea typeface="ＭＳ Ｐゴシック" charset="0"/>
          <a:cs typeface="Simplon BP Regular"/>
        </a:defRPr>
      </a:lvl1pPr>
      <a:lvl2pPr marL="365130" indent="-176216" algn="l" defTabSz="457206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charset="2"/>
        <a:buChar char="§"/>
        <a:tabLst>
          <a:tab pos="365130" algn="l"/>
        </a:tabLst>
        <a:defRPr lang="es-ES_tradnl" sz="1401" kern="1200" smtClean="0">
          <a:solidFill>
            <a:srgbClr val="000000"/>
          </a:solidFill>
          <a:latin typeface="Simplon BP Regular"/>
          <a:ea typeface="ＭＳ Ｐゴシック" charset="0"/>
          <a:cs typeface="Simplon BP Regular"/>
        </a:defRPr>
      </a:lvl2pPr>
      <a:lvl3pPr marL="541345" indent="-176216" algn="l" defTabSz="457206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charset="2"/>
        <a:buChar char="§"/>
        <a:tabLst>
          <a:tab pos="541345" algn="l"/>
        </a:tabLst>
        <a:defRPr lang="es-ES_tradnl" sz="1401" kern="1200" smtClean="0">
          <a:solidFill>
            <a:srgbClr val="000000"/>
          </a:solidFill>
          <a:latin typeface="Simplon BP Regular"/>
          <a:ea typeface="ＭＳ Ｐゴシック" charset="0"/>
          <a:cs typeface="Simplon BP Regular"/>
        </a:defRPr>
      </a:lvl3pPr>
      <a:lvl4pPr marL="717559" indent="-176216" algn="l" defTabSz="457206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charset="2"/>
        <a:buChar char="§"/>
        <a:tabLst>
          <a:tab pos="717559" algn="l"/>
        </a:tabLst>
        <a:defRPr lang="es-ES_tradnl" sz="1401" kern="1200" smtClean="0">
          <a:solidFill>
            <a:srgbClr val="000000"/>
          </a:solidFill>
          <a:latin typeface="Simplon BP Regular"/>
          <a:ea typeface="ＭＳ Ｐゴシック" charset="0"/>
          <a:cs typeface="Simplon BP Regular"/>
        </a:defRPr>
      </a:lvl4pPr>
      <a:lvl5pPr marL="893775" indent="-176216" algn="l" defTabSz="457206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charset="2"/>
        <a:buChar char="§"/>
        <a:tabLst>
          <a:tab pos="893775" algn="l"/>
        </a:tabLst>
        <a:defRPr lang="pt-BR" sz="1401" kern="1200" smtClean="0">
          <a:solidFill>
            <a:srgbClr val="000000"/>
          </a:solidFill>
          <a:latin typeface="Simplon BP Regular"/>
          <a:ea typeface="ＭＳ Ｐゴシック" charset="0"/>
          <a:cs typeface="Simplon BP Regular"/>
        </a:defRPr>
      </a:lvl5pPr>
      <a:lvl6pPr marL="2514632" indent="-228604" algn="l" defTabSz="457206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38" indent="-228604" algn="l" defTabSz="457206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44" indent="-228604" algn="l" defTabSz="457206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49" indent="-228604" algn="l" defTabSz="457206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6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6" algn="l" defTabSz="457206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2pPr>
      <a:lvl3pPr marL="914411" algn="l" defTabSz="457206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3pPr>
      <a:lvl4pPr marL="1371617" algn="l" defTabSz="457206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1828823" algn="l" defTabSz="457206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286029" algn="l" defTabSz="457206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743234" algn="l" defTabSz="457206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200440" algn="l" defTabSz="457206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657646" algn="l" defTabSz="457206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orient="horz" pos="894" userDrawn="1">
          <p15:clr>
            <a:srgbClr val="F26B43"/>
          </p15:clr>
        </p15:guide>
        <p15:guide id="3" orient="horz" pos="169" userDrawn="1">
          <p15:clr>
            <a:srgbClr val="F26B43"/>
          </p15:clr>
        </p15:guide>
        <p15:guide id="4" pos="295" userDrawn="1">
          <p15:clr>
            <a:srgbClr val="F26B43"/>
          </p15:clr>
        </p15:guide>
        <p15:guide id="5" pos="5465" userDrawn="1">
          <p15:clr>
            <a:srgbClr val="F26B43"/>
          </p15:clr>
        </p15:guide>
        <p15:guide id="6" orient="horz" pos="3072" userDrawn="1">
          <p15:clr>
            <a:srgbClr val="F26B43"/>
          </p15:clr>
        </p15:guide>
        <p15:guide id="7" orient="horz" pos="667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to 1" hidden="1"/>
          <p:cNvGraphicFramePr>
            <a:graphicFrameLocks noChangeAspect="1"/>
          </p:cNvGraphicFramePr>
          <p:nvPr userDrawn="1">
            <p:custDataLst>
              <p:tags r:id="rId11"/>
            </p:custDataLst>
            <p:extLst>
              <p:ext uri="{D42A27DB-BD31-4B8C-83A1-F6EECF244321}">
                <p14:modId xmlns:p14="http://schemas.microsoft.com/office/powerpoint/2010/main" val="3500301518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0161" name="Slide do think-cell" r:id="rId12" imgW="270" imgH="270" progId="TCLayout.ActiveDocument.1">
                  <p:embed/>
                </p:oleObj>
              </mc:Choice>
              <mc:Fallback>
                <p:oleObj name="Slide do think-cell" r:id="rId12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468313" y="274638"/>
            <a:ext cx="5615855" cy="78422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pPr lvl="0">
              <a:lnSpc>
                <a:spcPct val="100000"/>
              </a:lnSpc>
            </a:pPr>
            <a:r>
              <a:rPr lang="pt-PT" dirty="0" err="1" smtClean="0"/>
              <a:t>Click</a:t>
            </a:r>
            <a:r>
              <a:rPr lang="pt-PT" dirty="0" smtClean="0"/>
              <a:t> to </a:t>
            </a:r>
            <a:r>
              <a:rPr lang="pt-PT" dirty="0" err="1" smtClean="0"/>
              <a:t>edit</a:t>
            </a:r>
            <a:r>
              <a:rPr lang="pt-PT" dirty="0" smtClean="0"/>
              <a:t> </a:t>
            </a:r>
            <a:r>
              <a:rPr lang="pt-PT" dirty="0" err="1" smtClean="0"/>
              <a:t>title</a:t>
            </a:r>
            <a:r>
              <a:rPr lang="pt-PT" dirty="0" smtClean="0"/>
              <a:t> </a:t>
            </a:r>
            <a:r>
              <a:rPr lang="pt-PT" dirty="0" err="1" smtClean="0"/>
              <a:t>style</a:t>
            </a:r>
            <a:endParaRPr lang="en-US" dirty="0"/>
          </a:p>
        </p:txBody>
      </p:sp>
      <p:sp>
        <p:nvSpPr>
          <p:cNvPr id="13" name="TextBox 12"/>
          <p:cNvSpPr txBox="1"/>
          <p:nvPr userDrawn="1"/>
        </p:nvSpPr>
        <p:spPr>
          <a:xfrm>
            <a:off x="-215658" y="56343"/>
            <a:ext cx="179146" cy="1363279"/>
          </a:xfrm>
          <a:prstGeom prst="rect">
            <a:avLst/>
          </a:prstGeom>
          <a:noFill/>
        </p:spPr>
        <p:txBody>
          <a:bodyPr vert="vert270" wrap="square" lIns="0" tIns="0" rIns="0" bIns="0" rtlCol="0" anchor="t">
            <a:noAutofit/>
          </a:bodyPr>
          <a:lstStyle/>
          <a:p>
            <a:pPr algn="r"/>
            <a:r>
              <a:rPr lang="en-US" sz="1000" dirty="0" smtClean="0">
                <a:solidFill>
                  <a:srgbClr val="4D4D4D"/>
                </a:solidFill>
                <a:latin typeface="Simplon Oi Headline"/>
                <a:cs typeface="Simplon Oi Headline"/>
              </a:rPr>
              <a:t>Simplon </a:t>
            </a:r>
            <a:r>
              <a:rPr lang="en-US" sz="1000" dirty="0" err="1" smtClean="0">
                <a:solidFill>
                  <a:srgbClr val="4D4D4D"/>
                </a:solidFill>
                <a:latin typeface="Simplon Oi Headline"/>
                <a:cs typeface="Simplon Oi Headline"/>
              </a:rPr>
              <a:t>Oi</a:t>
            </a:r>
            <a:r>
              <a:rPr lang="en-US" sz="1000" dirty="0" smtClean="0">
                <a:solidFill>
                  <a:srgbClr val="4D4D4D"/>
                </a:solidFill>
                <a:latin typeface="Simplon Oi Headline"/>
                <a:cs typeface="Simplon Oi Headline"/>
              </a:rPr>
              <a:t> 42pt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-215658" y="1419622"/>
            <a:ext cx="179146" cy="1800201"/>
          </a:xfrm>
          <a:prstGeom prst="rect">
            <a:avLst/>
          </a:prstGeom>
          <a:noFill/>
        </p:spPr>
        <p:txBody>
          <a:bodyPr vert="vert270" wrap="square" lIns="0" tIns="0" rIns="0" bIns="0" rtlCol="0">
            <a:noAutofit/>
          </a:bodyPr>
          <a:lstStyle/>
          <a:p>
            <a:pPr algn="r"/>
            <a:r>
              <a:rPr lang="en-US" sz="10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SIMPLON BP REGULAR 21PT</a:t>
            </a:r>
          </a:p>
        </p:txBody>
      </p:sp>
      <p:sp>
        <p:nvSpPr>
          <p:cNvPr id="15" name="TextBox 14"/>
          <p:cNvSpPr txBox="1"/>
          <p:nvPr userDrawn="1"/>
        </p:nvSpPr>
        <p:spPr>
          <a:xfrm>
            <a:off x="-215658" y="3219823"/>
            <a:ext cx="179146" cy="1634040"/>
          </a:xfrm>
          <a:prstGeom prst="rect">
            <a:avLst/>
          </a:prstGeom>
          <a:noFill/>
        </p:spPr>
        <p:txBody>
          <a:bodyPr vert="vert270" wrap="square" lIns="0" tIns="0" rIns="0" bIns="0" rtlCol="0">
            <a:noAutofit/>
          </a:bodyPr>
          <a:lstStyle/>
          <a:p>
            <a:r>
              <a:rPr lang="en-US" sz="10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Simplon BP Regular 14pt</a:t>
            </a:r>
          </a:p>
        </p:txBody>
      </p:sp>
      <p:sp>
        <p:nvSpPr>
          <p:cNvPr id="16" name="Freeform 5"/>
          <p:cNvSpPr>
            <a:spLocks/>
          </p:cNvSpPr>
          <p:nvPr userDrawn="1"/>
        </p:nvSpPr>
        <p:spPr bwMode="auto">
          <a:xfrm>
            <a:off x="9140713" y="2355774"/>
            <a:ext cx="327831" cy="432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CE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7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R 0  </a:t>
            </a:r>
          </a:p>
          <a:p>
            <a:r>
              <a:rPr lang="en-US" sz="7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G 206  </a:t>
            </a:r>
          </a:p>
          <a:p>
            <a:r>
              <a:rPr lang="en-US" sz="7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B 255</a:t>
            </a:r>
            <a:endParaRPr lang="en-US" sz="700" dirty="0">
              <a:solidFill>
                <a:srgbClr val="FFFFFF"/>
              </a:solidFill>
              <a:latin typeface="Simplon BP Regular"/>
              <a:cs typeface="Simplon BP Regular"/>
            </a:endParaRPr>
          </a:p>
        </p:txBody>
      </p:sp>
      <p:sp>
        <p:nvSpPr>
          <p:cNvPr id="17" name="Freeform 16"/>
          <p:cNvSpPr>
            <a:spLocks/>
          </p:cNvSpPr>
          <p:nvPr userDrawn="1"/>
        </p:nvSpPr>
        <p:spPr bwMode="auto">
          <a:xfrm>
            <a:off x="9140713" y="1923726"/>
            <a:ext cx="327831" cy="432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D318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7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R 0  </a:t>
            </a:r>
          </a:p>
          <a:p>
            <a:r>
              <a:rPr lang="en-US" sz="7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G 211  </a:t>
            </a:r>
          </a:p>
          <a:p>
            <a:r>
              <a:rPr lang="en-US" sz="7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B 24</a:t>
            </a:r>
            <a:endParaRPr lang="en-US" sz="700" dirty="0">
              <a:solidFill>
                <a:srgbClr val="FFFFFF"/>
              </a:solidFill>
              <a:latin typeface="Simplon BP Regular"/>
              <a:cs typeface="Simplon BP Regular"/>
            </a:endParaRPr>
          </a:p>
        </p:txBody>
      </p:sp>
      <p:sp>
        <p:nvSpPr>
          <p:cNvPr id="18" name="Freeform 5"/>
          <p:cNvSpPr>
            <a:spLocks/>
          </p:cNvSpPr>
          <p:nvPr userDrawn="1"/>
        </p:nvSpPr>
        <p:spPr bwMode="auto">
          <a:xfrm>
            <a:off x="9140713" y="1491678"/>
            <a:ext cx="327831" cy="432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FF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7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 255  </a:t>
            </a:r>
          </a:p>
          <a:p>
            <a:r>
              <a:rPr lang="en-US" sz="7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G 255  </a:t>
            </a:r>
          </a:p>
          <a:p>
            <a:r>
              <a:rPr lang="en-US" sz="7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B 0</a:t>
            </a:r>
            <a:endParaRPr lang="en-US" sz="7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19" name="Freeform 5"/>
          <p:cNvSpPr>
            <a:spLocks/>
          </p:cNvSpPr>
          <p:nvPr userDrawn="1"/>
        </p:nvSpPr>
        <p:spPr bwMode="auto">
          <a:xfrm>
            <a:off x="9140713" y="1059630"/>
            <a:ext cx="327831" cy="432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6D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7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R 255  </a:t>
            </a:r>
          </a:p>
          <a:p>
            <a:r>
              <a:rPr lang="en-US" sz="7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G 109  </a:t>
            </a:r>
          </a:p>
          <a:p>
            <a:r>
              <a:rPr lang="en-US" sz="7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B 0</a:t>
            </a:r>
            <a:endParaRPr lang="en-US" sz="700" dirty="0">
              <a:solidFill>
                <a:srgbClr val="FFFFFF"/>
              </a:solidFill>
              <a:latin typeface="Simplon BP Regular"/>
              <a:cs typeface="Simplon BP Regular"/>
            </a:endParaRPr>
          </a:p>
        </p:txBody>
      </p:sp>
      <p:sp>
        <p:nvSpPr>
          <p:cNvPr id="29" name="Freeform 28"/>
          <p:cNvSpPr>
            <a:spLocks/>
          </p:cNvSpPr>
          <p:nvPr userDrawn="1"/>
        </p:nvSpPr>
        <p:spPr bwMode="auto">
          <a:xfrm>
            <a:off x="9140713" y="627582"/>
            <a:ext cx="327831" cy="432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EA288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7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R 234  </a:t>
            </a:r>
          </a:p>
          <a:p>
            <a:r>
              <a:rPr lang="en-US" sz="7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G 40  </a:t>
            </a:r>
          </a:p>
          <a:p>
            <a:r>
              <a:rPr lang="en-US" sz="7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B 140</a:t>
            </a:r>
            <a:endParaRPr lang="en-US" sz="700" dirty="0">
              <a:solidFill>
                <a:srgbClr val="FFFFFF"/>
              </a:solidFill>
              <a:latin typeface="Simplon BP Regular"/>
              <a:cs typeface="Simplon BP Regular"/>
            </a:endParaRPr>
          </a:p>
        </p:txBody>
      </p:sp>
      <p:sp>
        <p:nvSpPr>
          <p:cNvPr id="30" name="Freeform 5"/>
          <p:cNvSpPr>
            <a:spLocks/>
          </p:cNvSpPr>
          <p:nvPr userDrawn="1"/>
        </p:nvSpPr>
        <p:spPr bwMode="auto">
          <a:xfrm>
            <a:off x="9140713" y="197986"/>
            <a:ext cx="327831" cy="432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A02B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sz="7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R 160  </a:t>
            </a:r>
          </a:p>
          <a:p>
            <a:pPr>
              <a:defRPr/>
            </a:pPr>
            <a:r>
              <a:rPr lang="en-US" sz="7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G 43  </a:t>
            </a:r>
          </a:p>
          <a:p>
            <a:pPr>
              <a:defRPr/>
            </a:pPr>
            <a:r>
              <a:rPr lang="en-US" sz="7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B 255 </a:t>
            </a:r>
            <a:endParaRPr lang="en-US" sz="700" dirty="0">
              <a:solidFill>
                <a:srgbClr val="FFFFFF"/>
              </a:solidFill>
              <a:latin typeface="Simplon BP Regular"/>
              <a:cs typeface="Simplon BP Regular"/>
            </a:endParaRPr>
          </a:p>
        </p:txBody>
      </p:sp>
      <p:sp>
        <p:nvSpPr>
          <p:cNvPr id="31" name="Freeform 5"/>
          <p:cNvSpPr>
            <a:spLocks/>
          </p:cNvSpPr>
          <p:nvPr userDrawn="1"/>
        </p:nvSpPr>
        <p:spPr bwMode="auto">
          <a:xfrm>
            <a:off x="9140713" y="2787822"/>
            <a:ext cx="327831" cy="432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4D4D4D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7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R 77  </a:t>
            </a:r>
          </a:p>
          <a:p>
            <a:r>
              <a:rPr lang="en-US" sz="7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G 77  </a:t>
            </a:r>
          </a:p>
          <a:p>
            <a:r>
              <a:rPr lang="en-US" sz="7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B 77</a:t>
            </a:r>
            <a:endParaRPr lang="en-US" sz="700" dirty="0">
              <a:solidFill>
                <a:srgbClr val="FFFFFF"/>
              </a:solidFill>
              <a:latin typeface="Simplon BP Regular"/>
              <a:cs typeface="Simplon BP Regular"/>
            </a:endParaRPr>
          </a:p>
        </p:txBody>
      </p:sp>
      <p:sp>
        <p:nvSpPr>
          <p:cNvPr id="26" name="Freeform 5"/>
          <p:cNvSpPr>
            <a:spLocks/>
          </p:cNvSpPr>
          <p:nvPr userDrawn="1"/>
        </p:nvSpPr>
        <p:spPr bwMode="auto">
          <a:xfrm>
            <a:off x="9144000" y="3291830"/>
            <a:ext cx="324544" cy="108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gradFill>
            <a:gsLst>
              <a:gs pos="0">
                <a:srgbClr val="EA288C"/>
              </a:gs>
              <a:gs pos="50000">
                <a:srgbClr val="A02BFF"/>
              </a:gs>
              <a:gs pos="100000">
                <a:srgbClr val="00CEFF"/>
              </a:gs>
            </a:gsLst>
            <a:lin ang="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27" name="Freeform 5"/>
          <p:cNvSpPr>
            <a:spLocks/>
          </p:cNvSpPr>
          <p:nvPr userDrawn="1"/>
        </p:nvSpPr>
        <p:spPr bwMode="auto">
          <a:xfrm>
            <a:off x="9143999" y="3438300"/>
            <a:ext cx="90000" cy="108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EA288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28" name="Freeform 5"/>
          <p:cNvSpPr>
            <a:spLocks/>
          </p:cNvSpPr>
          <p:nvPr userDrawn="1"/>
        </p:nvSpPr>
        <p:spPr bwMode="auto">
          <a:xfrm>
            <a:off x="9261272" y="3438299"/>
            <a:ext cx="90000" cy="108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A02B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45" name="Freeform 5"/>
          <p:cNvSpPr>
            <a:spLocks/>
          </p:cNvSpPr>
          <p:nvPr userDrawn="1"/>
        </p:nvSpPr>
        <p:spPr bwMode="auto">
          <a:xfrm>
            <a:off x="9378544" y="3438298"/>
            <a:ext cx="90000" cy="108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CE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46" name="Freeform 5"/>
          <p:cNvSpPr>
            <a:spLocks/>
          </p:cNvSpPr>
          <p:nvPr userDrawn="1"/>
        </p:nvSpPr>
        <p:spPr bwMode="auto">
          <a:xfrm>
            <a:off x="9144000" y="3654322"/>
            <a:ext cx="324544" cy="108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gradFill>
            <a:gsLst>
              <a:gs pos="0">
                <a:srgbClr val="00CEFF"/>
              </a:gs>
              <a:gs pos="50000">
                <a:srgbClr val="00D318"/>
              </a:gs>
              <a:gs pos="100000">
                <a:srgbClr val="FFFF00"/>
              </a:gs>
            </a:gsLst>
            <a:lin ang="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47" name="Freeform 5"/>
          <p:cNvSpPr>
            <a:spLocks/>
          </p:cNvSpPr>
          <p:nvPr userDrawn="1"/>
        </p:nvSpPr>
        <p:spPr bwMode="auto">
          <a:xfrm>
            <a:off x="9143999" y="3812494"/>
            <a:ext cx="90000" cy="108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CE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48" name="Freeform 5"/>
          <p:cNvSpPr>
            <a:spLocks/>
          </p:cNvSpPr>
          <p:nvPr userDrawn="1"/>
        </p:nvSpPr>
        <p:spPr bwMode="auto">
          <a:xfrm>
            <a:off x="9261272" y="3812493"/>
            <a:ext cx="90000" cy="108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D318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49" name="Freeform 5"/>
          <p:cNvSpPr>
            <a:spLocks/>
          </p:cNvSpPr>
          <p:nvPr userDrawn="1"/>
        </p:nvSpPr>
        <p:spPr bwMode="auto">
          <a:xfrm>
            <a:off x="9378544" y="3812492"/>
            <a:ext cx="90000" cy="108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FF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50" name="Freeform 5"/>
          <p:cNvSpPr>
            <a:spLocks/>
          </p:cNvSpPr>
          <p:nvPr userDrawn="1"/>
        </p:nvSpPr>
        <p:spPr bwMode="auto">
          <a:xfrm>
            <a:off x="9144000" y="4014362"/>
            <a:ext cx="324544" cy="108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gradFill>
            <a:gsLst>
              <a:gs pos="0">
                <a:srgbClr val="FFFF00"/>
              </a:gs>
              <a:gs pos="50000">
                <a:srgbClr val="FF6D00"/>
              </a:gs>
              <a:gs pos="100000">
                <a:srgbClr val="EA288C"/>
              </a:gs>
            </a:gsLst>
            <a:lin ang="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51" name="Freeform 5"/>
          <p:cNvSpPr>
            <a:spLocks/>
          </p:cNvSpPr>
          <p:nvPr userDrawn="1"/>
        </p:nvSpPr>
        <p:spPr bwMode="auto">
          <a:xfrm>
            <a:off x="9143999" y="4160832"/>
            <a:ext cx="90000" cy="108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FF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52" name="Freeform 5"/>
          <p:cNvSpPr>
            <a:spLocks/>
          </p:cNvSpPr>
          <p:nvPr userDrawn="1"/>
        </p:nvSpPr>
        <p:spPr bwMode="auto">
          <a:xfrm>
            <a:off x="9261272" y="4160831"/>
            <a:ext cx="90000" cy="108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6D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53" name="Freeform 5"/>
          <p:cNvSpPr>
            <a:spLocks/>
          </p:cNvSpPr>
          <p:nvPr userDrawn="1"/>
        </p:nvSpPr>
        <p:spPr bwMode="auto">
          <a:xfrm>
            <a:off x="9378544" y="4160830"/>
            <a:ext cx="90000" cy="108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EA288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54" name="TextBox 39"/>
          <p:cNvSpPr txBox="1"/>
          <p:nvPr userDrawn="1"/>
        </p:nvSpPr>
        <p:spPr>
          <a:xfrm>
            <a:off x="9143999" y="4299942"/>
            <a:ext cx="462033" cy="66264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800"/>
              </a:spcBef>
            </a:pPr>
            <a:r>
              <a:rPr lang="en-US" sz="700" dirty="0" err="1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Esquemas</a:t>
            </a:r>
            <a:r>
              <a:rPr lang="en-US" sz="700" dirty="0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 de cores (</a:t>
            </a:r>
            <a:r>
              <a:rPr lang="en-US" sz="700" dirty="0" err="1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usar</a:t>
            </a:r>
            <a:r>
              <a:rPr lang="en-US" sz="700" dirty="0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 </a:t>
            </a:r>
            <a:r>
              <a:rPr lang="en-US" sz="700" dirty="0" err="1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apenas</a:t>
            </a:r>
            <a:r>
              <a:rPr lang="en-US" sz="700" dirty="0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 2 cores dos </a:t>
            </a:r>
            <a:r>
              <a:rPr lang="en-US" sz="700" dirty="0" err="1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esquemas</a:t>
            </a:r>
            <a:r>
              <a:rPr lang="en-US" sz="700" dirty="0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 </a:t>
            </a:r>
            <a:r>
              <a:rPr lang="en-US" sz="700" dirty="0" err="1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abaixo</a:t>
            </a:r>
            <a:r>
              <a:rPr lang="en-US" sz="700" dirty="0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)</a:t>
            </a:r>
          </a:p>
        </p:txBody>
      </p:sp>
      <p:sp>
        <p:nvSpPr>
          <p:cNvPr id="32" name="Freeform 5"/>
          <p:cNvSpPr>
            <a:spLocks/>
          </p:cNvSpPr>
          <p:nvPr userDrawn="1"/>
        </p:nvSpPr>
        <p:spPr bwMode="auto">
          <a:xfrm>
            <a:off x="9498032" y="197986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BD78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33" name="Freeform 5"/>
          <p:cNvSpPr>
            <a:spLocks/>
          </p:cNvSpPr>
          <p:nvPr userDrawn="1"/>
        </p:nvSpPr>
        <p:spPr bwMode="auto">
          <a:xfrm>
            <a:off x="9498032" y="411510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7A23C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34" name="Freeform 5"/>
          <p:cNvSpPr>
            <a:spLocks/>
          </p:cNvSpPr>
          <p:nvPr userDrawn="1"/>
        </p:nvSpPr>
        <p:spPr bwMode="auto">
          <a:xfrm>
            <a:off x="9498032" y="659804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E86DB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35" name="Freeform 5"/>
          <p:cNvSpPr>
            <a:spLocks/>
          </p:cNvSpPr>
          <p:nvPr userDrawn="1"/>
        </p:nvSpPr>
        <p:spPr bwMode="auto">
          <a:xfrm>
            <a:off x="9498032" y="866632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B51F7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36" name="Freeform 5"/>
          <p:cNvSpPr>
            <a:spLocks/>
          </p:cNvSpPr>
          <p:nvPr userDrawn="1"/>
        </p:nvSpPr>
        <p:spPr bwMode="auto">
          <a:xfrm>
            <a:off x="9498032" y="1103150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954D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37" name="Freeform 5"/>
          <p:cNvSpPr>
            <a:spLocks/>
          </p:cNvSpPr>
          <p:nvPr userDrawn="1"/>
        </p:nvSpPr>
        <p:spPr bwMode="auto">
          <a:xfrm>
            <a:off x="9498032" y="1309978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CC52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38" name="Freeform 5"/>
          <p:cNvSpPr>
            <a:spLocks/>
          </p:cNvSpPr>
          <p:nvPr userDrawn="1"/>
        </p:nvSpPr>
        <p:spPr bwMode="auto">
          <a:xfrm>
            <a:off x="9498032" y="1537259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FC8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39" name="Freeform 5"/>
          <p:cNvSpPr>
            <a:spLocks/>
          </p:cNvSpPr>
          <p:nvPr userDrawn="1"/>
        </p:nvSpPr>
        <p:spPr bwMode="auto">
          <a:xfrm>
            <a:off x="9498032" y="1744087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CCC6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40" name="Freeform 5"/>
          <p:cNvSpPr>
            <a:spLocks/>
          </p:cNvSpPr>
          <p:nvPr userDrawn="1"/>
        </p:nvSpPr>
        <p:spPr bwMode="auto">
          <a:xfrm>
            <a:off x="9498032" y="1962132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69D17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41" name="Freeform 5"/>
          <p:cNvSpPr>
            <a:spLocks/>
          </p:cNvSpPr>
          <p:nvPr userDrawn="1"/>
        </p:nvSpPr>
        <p:spPr bwMode="auto">
          <a:xfrm>
            <a:off x="9498032" y="2168960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9E0B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42" name="Freeform 5"/>
          <p:cNvSpPr>
            <a:spLocks/>
          </p:cNvSpPr>
          <p:nvPr userDrawn="1"/>
        </p:nvSpPr>
        <p:spPr bwMode="auto">
          <a:xfrm>
            <a:off x="9498032" y="2414714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4DE6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43" name="Freeform 5"/>
          <p:cNvSpPr>
            <a:spLocks/>
          </p:cNvSpPr>
          <p:nvPr userDrawn="1"/>
        </p:nvSpPr>
        <p:spPr bwMode="auto">
          <a:xfrm>
            <a:off x="9498032" y="2621542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AFC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44" name="Freeform 5"/>
          <p:cNvSpPr>
            <a:spLocks/>
          </p:cNvSpPr>
          <p:nvPr userDrawn="1"/>
        </p:nvSpPr>
        <p:spPr bwMode="auto">
          <a:xfrm>
            <a:off x="9498032" y="2858060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DEDEDE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55" name="Freeform 5"/>
          <p:cNvSpPr>
            <a:spLocks/>
          </p:cNvSpPr>
          <p:nvPr userDrawn="1"/>
        </p:nvSpPr>
        <p:spPr bwMode="auto">
          <a:xfrm>
            <a:off x="9498032" y="3064888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9C9C9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15959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6" r:id="rId1"/>
    <p:sldLayoutId id="2147484007" r:id="rId2"/>
    <p:sldLayoutId id="2147484008" r:id="rId3"/>
    <p:sldLayoutId id="2147484009" r:id="rId4"/>
    <p:sldLayoutId id="2147484010" r:id="rId5"/>
    <p:sldLayoutId id="2147484011" r:id="rId6"/>
    <p:sldLayoutId id="2147484012" r:id="rId7"/>
    <p:sldLayoutId id="2147484013" r:id="rId8"/>
  </p:sldLayoutIdLst>
  <p:hf hdr="0" dt="0"/>
  <p:txStyles>
    <p:titleStyle>
      <a:lvl1pPr algn="l" defTabSz="457200" rtl="0" eaLnBrk="1" latinLnBrk="0" hangingPunct="1">
        <a:lnSpc>
          <a:spcPts val="4200"/>
        </a:lnSpc>
        <a:spcBef>
          <a:spcPct val="0"/>
        </a:spcBef>
        <a:spcAft>
          <a:spcPts val="0"/>
        </a:spcAft>
        <a:buNone/>
        <a:defRPr lang="en-US" sz="4200" b="0" i="0" kern="1200" noProof="0" dirty="0">
          <a:solidFill>
            <a:srgbClr val="A037FF"/>
          </a:solidFill>
          <a:latin typeface="Simplon Oi Headline"/>
          <a:ea typeface="ＭＳ Ｐゴシック" charset="0"/>
          <a:cs typeface="Simplon Oi Headline"/>
        </a:defRPr>
      </a:lvl1pPr>
    </p:titleStyle>
    <p:bodyStyle>
      <a:lvl1pPr marL="184150" indent="-184150" algn="l" defTabSz="4572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charset="2"/>
        <a:buChar char="§"/>
        <a:tabLst/>
        <a:defRPr lang="es-ES_tradnl" sz="1400" kern="1200" smtClean="0">
          <a:solidFill>
            <a:srgbClr val="000000"/>
          </a:solidFill>
          <a:latin typeface="Simplon BP Regular"/>
          <a:ea typeface="ＭＳ Ｐゴシック" charset="0"/>
          <a:cs typeface="Simplon BP Regular"/>
        </a:defRPr>
      </a:lvl1pPr>
      <a:lvl2pPr marL="365125" indent="-176213" algn="l" defTabSz="4572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charset="2"/>
        <a:buChar char="§"/>
        <a:tabLst>
          <a:tab pos="365125" algn="l"/>
        </a:tabLst>
        <a:defRPr lang="es-ES_tradnl" sz="1400" kern="1200" smtClean="0">
          <a:solidFill>
            <a:srgbClr val="000000"/>
          </a:solidFill>
          <a:latin typeface="Simplon BP Regular"/>
          <a:ea typeface="ＭＳ Ｐゴシック" charset="0"/>
          <a:cs typeface="Simplon BP Regular"/>
        </a:defRPr>
      </a:lvl2pPr>
      <a:lvl3pPr marL="541338" indent="-176213" algn="l" defTabSz="4572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charset="2"/>
        <a:buChar char="§"/>
        <a:tabLst>
          <a:tab pos="541338" algn="l"/>
        </a:tabLst>
        <a:defRPr lang="es-ES_tradnl" sz="1400" kern="1200" smtClean="0">
          <a:solidFill>
            <a:srgbClr val="000000"/>
          </a:solidFill>
          <a:latin typeface="Simplon BP Regular"/>
          <a:ea typeface="ＭＳ Ｐゴシック" charset="0"/>
          <a:cs typeface="Simplon BP Regular"/>
        </a:defRPr>
      </a:lvl3pPr>
      <a:lvl4pPr marL="717550" indent="-176213" algn="l" defTabSz="4572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charset="2"/>
        <a:buChar char="§"/>
        <a:tabLst>
          <a:tab pos="717550" algn="l"/>
        </a:tabLst>
        <a:defRPr lang="es-ES_tradnl" sz="1400" kern="1200" smtClean="0">
          <a:solidFill>
            <a:srgbClr val="000000"/>
          </a:solidFill>
          <a:latin typeface="Simplon BP Regular"/>
          <a:ea typeface="ＭＳ Ｐゴシック" charset="0"/>
          <a:cs typeface="Simplon BP Regular"/>
        </a:defRPr>
      </a:lvl4pPr>
      <a:lvl5pPr marL="893763" indent="-176213" algn="l" defTabSz="4572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charset="2"/>
        <a:buChar char="§"/>
        <a:tabLst>
          <a:tab pos="893763" algn="l"/>
        </a:tabLst>
        <a:defRPr lang="pt-BR" sz="1400" kern="1200" smtClean="0">
          <a:solidFill>
            <a:srgbClr val="000000"/>
          </a:solidFill>
          <a:latin typeface="Simplon BP Regular"/>
          <a:ea typeface="ＭＳ Ｐゴシック" charset="0"/>
          <a:cs typeface="Simplon BP Regular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620">
          <p15:clr>
            <a:srgbClr val="F26B43"/>
          </p15:clr>
        </p15:guide>
        <p15:guide id="2" orient="horz" pos="894">
          <p15:clr>
            <a:srgbClr val="F26B43"/>
          </p15:clr>
        </p15:guide>
        <p15:guide id="3" orient="horz" pos="169">
          <p15:clr>
            <a:srgbClr val="F26B43"/>
          </p15:clr>
        </p15:guide>
        <p15:guide id="4" pos="295">
          <p15:clr>
            <a:srgbClr val="F26B43"/>
          </p15:clr>
        </p15:guide>
        <p15:guide id="5" pos="5465">
          <p15:clr>
            <a:srgbClr val="F26B43"/>
          </p15:clr>
        </p15:guide>
        <p15:guide id="6" orient="horz" pos="3072">
          <p15:clr>
            <a:srgbClr val="F26B43"/>
          </p15:clr>
        </p15:guide>
        <p15:guide id="7" orient="horz" pos="667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468313" y="274638"/>
            <a:ext cx="5615855" cy="78422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pPr lvl="0">
              <a:lnSpc>
                <a:spcPct val="100000"/>
              </a:lnSpc>
            </a:pPr>
            <a:r>
              <a:rPr lang="pt-PT" dirty="0" err="1" smtClean="0"/>
              <a:t>Click</a:t>
            </a:r>
            <a:r>
              <a:rPr lang="pt-PT" dirty="0" smtClean="0"/>
              <a:t> to </a:t>
            </a:r>
            <a:r>
              <a:rPr lang="pt-PT" dirty="0" err="1" smtClean="0"/>
              <a:t>edit</a:t>
            </a:r>
            <a:r>
              <a:rPr lang="pt-PT" dirty="0" smtClean="0"/>
              <a:t> </a:t>
            </a:r>
            <a:r>
              <a:rPr lang="pt-PT" dirty="0" err="1" smtClean="0"/>
              <a:t>title</a:t>
            </a:r>
            <a:r>
              <a:rPr lang="pt-PT" dirty="0" smtClean="0"/>
              <a:t> </a:t>
            </a:r>
            <a:r>
              <a:rPr lang="pt-PT" dirty="0" err="1" smtClean="0"/>
              <a:t>style</a:t>
            </a:r>
            <a:endParaRPr lang="en-US" dirty="0"/>
          </a:p>
        </p:txBody>
      </p:sp>
      <p:sp>
        <p:nvSpPr>
          <p:cNvPr id="13" name="TextBox 12"/>
          <p:cNvSpPr txBox="1"/>
          <p:nvPr userDrawn="1"/>
        </p:nvSpPr>
        <p:spPr>
          <a:xfrm>
            <a:off x="-215658" y="56343"/>
            <a:ext cx="179146" cy="1363279"/>
          </a:xfrm>
          <a:prstGeom prst="rect">
            <a:avLst/>
          </a:prstGeom>
          <a:noFill/>
        </p:spPr>
        <p:txBody>
          <a:bodyPr vert="vert270" wrap="square" lIns="0" tIns="0" rIns="0" bIns="0" rtlCol="0" anchor="t">
            <a:noAutofit/>
          </a:bodyPr>
          <a:lstStyle/>
          <a:p>
            <a:pPr algn="r"/>
            <a:r>
              <a:rPr lang="en-US" sz="1000" dirty="0" smtClean="0">
                <a:solidFill>
                  <a:srgbClr val="4D4D4D"/>
                </a:solidFill>
                <a:latin typeface="Simplon Oi Headline"/>
                <a:cs typeface="Simplon Oi Headline"/>
              </a:rPr>
              <a:t>Simplon </a:t>
            </a:r>
            <a:r>
              <a:rPr lang="en-US" sz="1000" dirty="0" err="1" smtClean="0">
                <a:solidFill>
                  <a:srgbClr val="4D4D4D"/>
                </a:solidFill>
                <a:latin typeface="Simplon Oi Headline"/>
                <a:cs typeface="Simplon Oi Headline"/>
              </a:rPr>
              <a:t>Oi</a:t>
            </a:r>
            <a:r>
              <a:rPr lang="en-US" sz="1000" dirty="0" smtClean="0">
                <a:solidFill>
                  <a:srgbClr val="4D4D4D"/>
                </a:solidFill>
                <a:latin typeface="Simplon Oi Headline"/>
                <a:cs typeface="Simplon Oi Headline"/>
              </a:rPr>
              <a:t> 42pt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-215658" y="1419622"/>
            <a:ext cx="179146" cy="1800201"/>
          </a:xfrm>
          <a:prstGeom prst="rect">
            <a:avLst/>
          </a:prstGeom>
          <a:noFill/>
        </p:spPr>
        <p:txBody>
          <a:bodyPr vert="vert270" wrap="square" lIns="0" tIns="0" rIns="0" bIns="0" rtlCol="0">
            <a:noAutofit/>
          </a:bodyPr>
          <a:lstStyle/>
          <a:p>
            <a:pPr algn="r"/>
            <a:r>
              <a:rPr lang="en-US" sz="10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SIMPLON BP REGULAR 21PT</a:t>
            </a:r>
          </a:p>
        </p:txBody>
      </p:sp>
      <p:sp>
        <p:nvSpPr>
          <p:cNvPr id="15" name="TextBox 14"/>
          <p:cNvSpPr txBox="1"/>
          <p:nvPr userDrawn="1"/>
        </p:nvSpPr>
        <p:spPr>
          <a:xfrm>
            <a:off x="-215658" y="3219823"/>
            <a:ext cx="179146" cy="1634040"/>
          </a:xfrm>
          <a:prstGeom prst="rect">
            <a:avLst/>
          </a:prstGeom>
          <a:noFill/>
        </p:spPr>
        <p:txBody>
          <a:bodyPr vert="vert270" wrap="square" lIns="0" tIns="0" rIns="0" bIns="0" rtlCol="0">
            <a:noAutofit/>
          </a:bodyPr>
          <a:lstStyle/>
          <a:p>
            <a:r>
              <a:rPr lang="en-US" sz="10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Simplon BP Regular 14pt</a:t>
            </a:r>
          </a:p>
        </p:txBody>
      </p:sp>
      <p:sp>
        <p:nvSpPr>
          <p:cNvPr id="16" name="Freeform 5"/>
          <p:cNvSpPr>
            <a:spLocks/>
          </p:cNvSpPr>
          <p:nvPr userDrawn="1"/>
        </p:nvSpPr>
        <p:spPr bwMode="auto">
          <a:xfrm>
            <a:off x="9140713" y="2355774"/>
            <a:ext cx="327831" cy="432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CE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7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R 0  </a:t>
            </a:r>
          </a:p>
          <a:p>
            <a:r>
              <a:rPr lang="en-US" sz="7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G 206  </a:t>
            </a:r>
          </a:p>
          <a:p>
            <a:r>
              <a:rPr lang="en-US" sz="7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B 255</a:t>
            </a:r>
            <a:endParaRPr lang="en-US" sz="700" dirty="0">
              <a:solidFill>
                <a:srgbClr val="FFFFFF"/>
              </a:solidFill>
              <a:latin typeface="Simplon BP Regular"/>
              <a:cs typeface="Simplon BP Regular"/>
            </a:endParaRPr>
          </a:p>
        </p:txBody>
      </p:sp>
      <p:sp>
        <p:nvSpPr>
          <p:cNvPr id="17" name="Freeform 16"/>
          <p:cNvSpPr>
            <a:spLocks/>
          </p:cNvSpPr>
          <p:nvPr userDrawn="1"/>
        </p:nvSpPr>
        <p:spPr bwMode="auto">
          <a:xfrm>
            <a:off x="9140713" y="1923726"/>
            <a:ext cx="327831" cy="432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D318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7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R 0  </a:t>
            </a:r>
          </a:p>
          <a:p>
            <a:r>
              <a:rPr lang="en-US" sz="7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G 211  </a:t>
            </a:r>
          </a:p>
          <a:p>
            <a:r>
              <a:rPr lang="en-US" sz="7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B 24</a:t>
            </a:r>
            <a:endParaRPr lang="en-US" sz="700" dirty="0">
              <a:solidFill>
                <a:srgbClr val="FFFFFF"/>
              </a:solidFill>
              <a:latin typeface="Simplon BP Regular"/>
              <a:cs typeface="Simplon BP Regular"/>
            </a:endParaRPr>
          </a:p>
        </p:txBody>
      </p:sp>
      <p:sp>
        <p:nvSpPr>
          <p:cNvPr id="18" name="Freeform 5"/>
          <p:cNvSpPr>
            <a:spLocks/>
          </p:cNvSpPr>
          <p:nvPr userDrawn="1"/>
        </p:nvSpPr>
        <p:spPr bwMode="auto">
          <a:xfrm>
            <a:off x="9140713" y="1491678"/>
            <a:ext cx="327831" cy="432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FF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7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 255  </a:t>
            </a:r>
          </a:p>
          <a:p>
            <a:r>
              <a:rPr lang="en-US" sz="7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G 255  </a:t>
            </a:r>
          </a:p>
          <a:p>
            <a:r>
              <a:rPr lang="en-US" sz="7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B 0</a:t>
            </a:r>
            <a:endParaRPr lang="en-US" sz="7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19" name="Freeform 5"/>
          <p:cNvSpPr>
            <a:spLocks/>
          </p:cNvSpPr>
          <p:nvPr userDrawn="1"/>
        </p:nvSpPr>
        <p:spPr bwMode="auto">
          <a:xfrm>
            <a:off x="9140713" y="1059630"/>
            <a:ext cx="327831" cy="432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6D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7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R 255  </a:t>
            </a:r>
          </a:p>
          <a:p>
            <a:r>
              <a:rPr lang="en-US" sz="7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G 109  </a:t>
            </a:r>
          </a:p>
          <a:p>
            <a:r>
              <a:rPr lang="en-US" sz="7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B 0</a:t>
            </a:r>
            <a:endParaRPr lang="en-US" sz="700" dirty="0">
              <a:solidFill>
                <a:srgbClr val="FFFFFF"/>
              </a:solidFill>
              <a:latin typeface="Simplon BP Regular"/>
              <a:cs typeface="Simplon BP Regular"/>
            </a:endParaRPr>
          </a:p>
        </p:txBody>
      </p:sp>
      <p:sp>
        <p:nvSpPr>
          <p:cNvPr id="29" name="Freeform 28"/>
          <p:cNvSpPr>
            <a:spLocks/>
          </p:cNvSpPr>
          <p:nvPr userDrawn="1"/>
        </p:nvSpPr>
        <p:spPr bwMode="auto">
          <a:xfrm>
            <a:off x="9140713" y="627582"/>
            <a:ext cx="327831" cy="432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EA288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7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R 234  </a:t>
            </a:r>
          </a:p>
          <a:p>
            <a:r>
              <a:rPr lang="en-US" sz="7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G 40  </a:t>
            </a:r>
          </a:p>
          <a:p>
            <a:r>
              <a:rPr lang="en-US" sz="7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B 140</a:t>
            </a:r>
            <a:endParaRPr lang="en-US" sz="700" dirty="0">
              <a:solidFill>
                <a:srgbClr val="FFFFFF"/>
              </a:solidFill>
              <a:latin typeface="Simplon BP Regular"/>
              <a:cs typeface="Simplon BP Regular"/>
            </a:endParaRPr>
          </a:p>
        </p:txBody>
      </p:sp>
      <p:sp>
        <p:nvSpPr>
          <p:cNvPr id="30" name="Freeform 5"/>
          <p:cNvSpPr>
            <a:spLocks/>
          </p:cNvSpPr>
          <p:nvPr userDrawn="1"/>
        </p:nvSpPr>
        <p:spPr bwMode="auto">
          <a:xfrm>
            <a:off x="9140713" y="197986"/>
            <a:ext cx="327831" cy="432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A02B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sz="7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R 160  </a:t>
            </a:r>
          </a:p>
          <a:p>
            <a:pPr>
              <a:defRPr/>
            </a:pPr>
            <a:r>
              <a:rPr lang="en-US" sz="7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G 43  </a:t>
            </a:r>
          </a:p>
          <a:p>
            <a:pPr>
              <a:defRPr/>
            </a:pPr>
            <a:r>
              <a:rPr lang="en-US" sz="7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B 255 </a:t>
            </a:r>
            <a:endParaRPr lang="en-US" sz="700" dirty="0">
              <a:solidFill>
                <a:srgbClr val="FFFFFF"/>
              </a:solidFill>
              <a:latin typeface="Simplon BP Regular"/>
              <a:cs typeface="Simplon BP Regular"/>
            </a:endParaRPr>
          </a:p>
        </p:txBody>
      </p:sp>
      <p:sp>
        <p:nvSpPr>
          <p:cNvPr id="31" name="Freeform 5"/>
          <p:cNvSpPr>
            <a:spLocks/>
          </p:cNvSpPr>
          <p:nvPr userDrawn="1"/>
        </p:nvSpPr>
        <p:spPr bwMode="auto">
          <a:xfrm>
            <a:off x="9140713" y="2787822"/>
            <a:ext cx="327831" cy="432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4D4D4D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7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R 77  </a:t>
            </a:r>
          </a:p>
          <a:p>
            <a:r>
              <a:rPr lang="en-US" sz="7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G 77  </a:t>
            </a:r>
          </a:p>
          <a:p>
            <a:r>
              <a:rPr lang="en-US" sz="7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B 77</a:t>
            </a:r>
            <a:endParaRPr lang="en-US" sz="700" dirty="0">
              <a:solidFill>
                <a:srgbClr val="FFFFFF"/>
              </a:solidFill>
              <a:latin typeface="Simplon BP Regular"/>
              <a:cs typeface="Simplon BP Regular"/>
            </a:endParaRPr>
          </a:p>
        </p:txBody>
      </p:sp>
      <p:sp>
        <p:nvSpPr>
          <p:cNvPr id="26" name="Freeform 5"/>
          <p:cNvSpPr>
            <a:spLocks/>
          </p:cNvSpPr>
          <p:nvPr userDrawn="1"/>
        </p:nvSpPr>
        <p:spPr bwMode="auto">
          <a:xfrm>
            <a:off x="9144000" y="3291830"/>
            <a:ext cx="324544" cy="108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gradFill>
            <a:gsLst>
              <a:gs pos="0">
                <a:srgbClr val="EA288C"/>
              </a:gs>
              <a:gs pos="50000">
                <a:srgbClr val="A02BFF"/>
              </a:gs>
              <a:gs pos="100000">
                <a:srgbClr val="00CEFF"/>
              </a:gs>
            </a:gsLst>
            <a:lin ang="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27" name="Freeform 5"/>
          <p:cNvSpPr>
            <a:spLocks/>
          </p:cNvSpPr>
          <p:nvPr userDrawn="1"/>
        </p:nvSpPr>
        <p:spPr bwMode="auto">
          <a:xfrm>
            <a:off x="9143999" y="3438300"/>
            <a:ext cx="90000" cy="108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EA288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28" name="Freeform 5"/>
          <p:cNvSpPr>
            <a:spLocks/>
          </p:cNvSpPr>
          <p:nvPr userDrawn="1"/>
        </p:nvSpPr>
        <p:spPr bwMode="auto">
          <a:xfrm>
            <a:off x="9261272" y="3438299"/>
            <a:ext cx="90000" cy="108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A02B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45" name="Freeform 5"/>
          <p:cNvSpPr>
            <a:spLocks/>
          </p:cNvSpPr>
          <p:nvPr userDrawn="1"/>
        </p:nvSpPr>
        <p:spPr bwMode="auto">
          <a:xfrm>
            <a:off x="9378544" y="3438298"/>
            <a:ext cx="90000" cy="108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CE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46" name="Freeform 5"/>
          <p:cNvSpPr>
            <a:spLocks/>
          </p:cNvSpPr>
          <p:nvPr userDrawn="1"/>
        </p:nvSpPr>
        <p:spPr bwMode="auto">
          <a:xfrm>
            <a:off x="9144000" y="3654322"/>
            <a:ext cx="324544" cy="108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gradFill>
            <a:gsLst>
              <a:gs pos="0">
                <a:srgbClr val="00CEFF"/>
              </a:gs>
              <a:gs pos="50000">
                <a:srgbClr val="00D318"/>
              </a:gs>
              <a:gs pos="100000">
                <a:srgbClr val="FFFF00"/>
              </a:gs>
            </a:gsLst>
            <a:lin ang="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47" name="Freeform 5"/>
          <p:cNvSpPr>
            <a:spLocks/>
          </p:cNvSpPr>
          <p:nvPr userDrawn="1"/>
        </p:nvSpPr>
        <p:spPr bwMode="auto">
          <a:xfrm>
            <a:off x="9143999" y="3812494"/>
            <a:ext cx="90000" cy="108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CE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48" name="Freeform 5"/>
          <p:cNvSpPr>
            <a:spLocks/>
          </p:cNvSpPr>
          <p:nvPr userDrawn="1"/>
        </p:nvSpPr>
        <p:spPr bwMode="auto">
          <a:xfrm>
            <a:off x="9261272" y="3812493"/>
            <a:ext cx="90000" cy="108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D318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49" name="Freeform 5"/>
          <p:cNvSpPr>
            <a:spLocks/>
          </p:cNvSpPr>
          <p:nvPr userDrawn="1"/>
        </p:nvSpPr>
        <p:spPr bwMode="auto">
          <a:xfrm>
            <a:off x="9378544" y="3812492"/>
            <a:ext cx="90000" cy="108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FF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50" name="Freeform 5"/>
          <p:cNvSpPr>
            <a:spLocks/>
          </p:cNvSpPr>
          <p:nvPr userDrawn="1"/>
        </p:nvSpPr>
        <p:spPr bwMode="auto">
          <a:xfrm>
            <a:off x="9144000" y="4014362"/>
            <a:ext cx="324544" cy="108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gradFill>
            <a:gsLst>
              <a:gs pos="0">
                <a:srgbClr val="FFFF00"/>
              </a:gs>
              <a:gs pos="50000">
                <a:srgbClr val="FF6D00"/>
              </a:gs>
              <a:gs pos="100000">
                <a:srgbClr val="EA288C"/>
              </a:gs>
            </a:gsLst>
            <a:lin ang="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51" name="Freeform 5"/>
          <p:cNvSpPr>
            <a:spLocks/>
          </p:cNvSpPr>
          <p:nvPr userDrawn="1"/>
        </p:nvSpPr>
        <p:spPr bwMode="auto">
          <a:xfrm>
            <a:off x="9143999" y="4160832"/>
            <a:ext cx="90000" cy="108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FF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52" name="Freeform 5"/>
          <p:cNvSpPr>
            <a:spLocks/>
          </p:cNvSpPr>
          <p:nvPr userDrawn="1"/>
        </p:nvSpPr>
        <p:spPr bwMode="auto">
          <a:xfrm>
            <a:off x="9261272" y="4160831"/>
            <a:ext cx="90000" cy="108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6D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53" name="Freeform 5"/>
          <p:cNvSpPr>
            <a:spLocks/>
          </p:cNvSpPr>
          <p:nvPr userDrawn="1"/>
        </p:nvSpPr>
        <p:spPr bwMode="auto">
          <a:xfrm>
            <a:off x="9378544" y="4160830"/>
            <a:ext cx="90000" cy="108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EA288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54" name="TextBox 39"/>
          <p:cNvSpPr txBox="1"/>
          <p:nvPr userDrawn="1"/>
        </p:nvSpPr>
        <p:spPr>
          <a:xfrm>
            <a:off x="9143999" y="4299942"/>
            <a:ext cx="462033" cy="66264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800"/>
              </a:spcBef>
            </a:pPr>
            <a:r>
              <a:rPr lang="en-US" sz="700" dirty="0" err="1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Esquemas</a:t>
            </a:r>
            <a:r>
              <a:rPr lang="en-US" sz="700" dirty="0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 de cores (</a:t>
            </a:r>
            <a:r>
              <a:rPr lang="en-US" sz="700" dirty="0" err="1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usar</a:t>
            </a:r>
            <a:r>
              <a:rPr lang="en-US" sz="700" dirty="0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 </a:t>
            </a:r>
            <a:r>
              <a:rPr lang="en-US" sz="700" dirty="0" err="1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apenas</a:t>
            </a:r>
            <a:r>
              <a:rPr lang="en-US" sz="700" dirty="0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 2 cores dos </a:t>
            </a:r>
            <a:r>
              <a:rPr lang="en-US" sz="700" dirty="0" err="1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esquemas</a:t>
            </a:r>
            <a:r>
              <a:rPr lang="en-US" sz="700" dirty="0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 </a:t>
            </a:r>
            <a:r>
              <a:rPr lang="en-US" sz="700" dirty="0" err="1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abaixo</a:t>
            </a:r>
            <a:r>
              <a:rPr lang="en-US" sz="700" dirty="0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)</a:t>
            </a:r>
          </a:p>
        </p:txBody>
      </p:sp>
      <p:sp>
        <p:nvSpPr>
          <p:cNvPr id="32" name="Freeform 5"/>
          <p:cNvSpPr>
            <a:spLocks/>
          </p:cNvSpPr>
          <p:nvPr userDrawn="1"/>
        </p:nvSpPr>
        <p:spPr bwMode="auto">
          <a:xfrm>
            <a:off x="9498032" y="197986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BD78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33" name="Freeform 5"/>
          <p:cNvSpPr>
            <a:spLocks/>
          </p:cNvSpPr>
          <p:nvPr userDrawn="1"/>
        </p:nvSpPr>
        <p:spPr bwMode="auto">
          <a:xfrm>
            <a:off x="9498032" y="411510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7A23C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34" name="Freeform 5"/>
          <p:cNvSpPr>
            <a:spLocks/>
          </p:cNvSpPr>
          <p:nvPr userDrawn="1"/>
        </p:nvSpPr>
        <p:spPr bwMode="auto">
          <a:xfrm>
            <a:off x="9498032" y="659804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E86DB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35" name="Freeform 5"/>
          <p:cNvSpPr>
            <a:spLocks/>
          </p:cNvSpPr>
          <p:nvPr userDrawn="1"/>
        </p:nvSpPr>
        <p:spPr bwMode="auto">
          <a:xfrm>
            <a:off x="9498032" y="866632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B51F7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36" name="Freeform 5"/>
          <p:cNvSpPr>
            <a:spLocks/>
          </p:cNvSpPr>
          <p:nvPr userDrawn="1"/>
        </p:nvSpPr>
        <p:spPr bwMode="auto">
          <a:xfrm>
            <a:off x="9498032" y="1103150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954D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37" name="Freeform 5"/>
          <p:cNvSpPr>
            <a:spLocks/>
          </p:cNvSpPr>
          <p:nvPr userDrawn="1"/>
        </p:nvSpPr>
        <p:spPr bwMode="auto">
          <a:xfrm>
            <a:off x="9498032" y="1309978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CC52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38" name="Freeform 5"/>
          <p:cNvSpPr>
            <a:spLocks/>
          </p:cNvSpPr>
          <p:nvPr userDrawn="1"/>
        </p:nvSpPr>
        <p:spPr bwMode="auto">
          <a:xfrm>
            <a:off x="9498032" y="1537259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FC8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39" name="Freeform 5"/>
          <p:cNvSpPr>
            <a:spLocks/>
          </p:cNvSpPr>
          <p:nvPr userDrawn="1"/>
        </p:nvSpPr>
        <p:spPr bwMode="auto">
          <a:xfrm>
            <a:off x="9498032" y="1744087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CCC6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40" name="Freeform 5"/>
          <p:cNvSpPr>
            <a:spLocks/>
          </p:cNvSpPr>
          <p:nvPr userDrawn="1"/>
        </p:nvSpPr>
        <p:spPr bwMode="auto">
          <a:xfrm>
            <a:off x="9498032" y="1962132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69D17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41" name="Freeform 5"/>
          <p:cNvSpPr>
            <a:spLocks/>
          </p:cNvSpPr>
          <p:nvPr userDrawn="1"/>
        </p:nvSpPr>
        <p:spPr bwMode="auto">
          <a:xfrm>
            <a:off x="9498032" y="2168960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9E0B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42" name="Freeform 5"/>
          <p:cNvSpPr>
            <a:spLocks/>
          </p:cNvSpPr>
          <p:nvPr userDrawn="1"/>
        </p:nvSpPr>
        <p:spPr bwMode="auto">
          <a:xfrm>
            <a:off x="9498032" y="2414714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4DE6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43" name="Freeform 5"/>
          <p:cNvSpPr>
            <a:spLocks/>
          </p:cNvSpPr>
          <p:nvPr userDrawn="1"/>
        </p:nvSpPr>
        <p:spPr bwMode="auto">
          <a:xfrm>
            <a:off x="9498032" y="2621542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AFC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44" name="Freeform 5"/>
          <p:cNvSpPr>
            <a:spLocks/>
          </p:cNvSpPr>
          <p:nvPr userDrawn="1"/>
        </p:nvSpPr>
        <p:spPr bwMode="auto">
          <a:xfrm>
            <a:off x="9498032" y="2858060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DEDEDE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55" name="Freeform 5"/>
          <p:cNvSpPr>
            <a:spLocks/>
          </p:cNvSpPr>
          <p:nvPr userDrawn="1"/>
        </p:nvSpPr>
        <p:spPr bwMode="auto">
          <a:xfrm>
            <a:off x="9498032" y="3064888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9C9C9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64317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5" r:id="rId1"/>
    <p:sldLayoutId id="2147484016" r:id="rId2"/>
    <p:sldLayoutId id="2147484017" r:id="rId3"/>
    <p:sldLayoutId id="2147484018" r:id="rId4"/>
    <p:sldLayoutId id="2147484019" r:id="rId5"/>
    <p:sldLayoutId id="2147484020" r:id="rId6"/>
    <p:sldLayoutId id="2147484021" r:id="rId7"/>
    <p:sldLayoutId id="2147484022" r:id="rId8"/>
  </p:sldLayoutIdLst>
  <p:hf hdr="0" dt="0"/>
  <p:txStyles>
    <p:titleStyle>
      <a:lvl1pPr algn="l" defTabSz="457200" rtl="0" eaLnBrk="1" latinLnBrk="0" hangingPunct="1">
        <a:lnSpc>
          <a:spcPts val="4200"/>
        </a:lnSpc>
        <a:spcBef>
          <a:spcPct val="0"/>
        </a:spcBef>
        <a:spcAft>
          <a:spcPts val="0"/>
        </a:spcAft>
        <a:buNone/>
        <a:defRPr lang="en-US" sz="4200" b="0" i="0" kern="1200" noProof="0" dirty="0">
          <a:solidFill>
            <a:srgbClr val="A037FF"/>
          </a:solidFill>
          <a:latin typeface="Simplon Oi Headline"/>
          <a:ea typeface="ＭＳ Ｐゴシック" charset="0"/>
          <a:cs typeface="Simplon Oi Headline"/>
        </a:defRPr>
      </a:lvl1pPr>
    </p:titleStyle>
    <p:bodyStyle>
      <a:lvl1pPr marL="184150" indent="-184150" algn="l" defTabSz="4572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charset="2"/>
        <a:buChar char="§"/>
        <a:tabLst/>
        <a:defRPr lang="es-ES_tradnl" sz="1400" kern="1200" smtClean="0">
          <a:solidFill>
            <a:srgbClr val="000000"/>
          </a:solidFill>
          <a:latin typeface="Simplon BP Regular"/>
          <a:ea typeface="ＭＳ Ｐゴシック" charset="0"/>
          <a:cs typeface="Simplon BP Regular"/>
        </a:defRPr>
      </a:lvl1pPr>
      <a:lvl2pPr marL="365125" indent="-176213" algn="l" defTabSz="4572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charset="2"/>
        <a:buChar char="§"/>
        <a:tabLst>
          <a:tab pos="365125" algn="l"/>
        </a:tabLst>
        <a:defRPr lang="es-ES_tradnl" sz="1400" kern="1200" smtClean="0">
          <a:solidFill>
            <a:srgbClr val="000000"/>
          </a:solidFill>
          <a:latin typeface="Simplon BP Regular"/>
          <a:ea typeface="ＭＳ Ｐゴシック" charset="0"/>
          <a:cs typeface="Simplon BP Regular"/>
        </a:defRPr>
      </a:lvl2pPr>
      <a:lvl3pPr marL="541338" indent="-176213" algn="l" defTabSz="4572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charset="2"/>
        <a:buChar char="§"/>
        <a:tabLst>
          <a:tab pos="541338" algn="l"/>
        </a:tabLst>
        <a:defRPr lang="es-ES_tradnl" sz="1400" kern="1200" smtClean="0">
          <a:solidFill>
            <a:srgbClr val="000000"/>
          </a:solidFill>
          <a:latin typeface="Simplon BP Regular"/>
          <a:ea typeface="ＭＳ Ｐゴシック" charset="0"/>
          <a:cs typeface="Simplon BP Regular"/>
        </a:defRPr>
      </a:lvl3pPr>
      <a:lvl4pPr marL="717550" indent="-176213" algn="l" defTabSz="4572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charset="2"/>
        <a:buChar char="§"/>
        <a:tabLst>
          <a:tab pos="717550" algn="l"/>
        </a:tabLst>
        <a:defRPr lang="es-ES_tradnl" sz="1400" kern="1200" smtClean="0">
          <a:solidFill>
            <a:srgbClr val="000000"/>
          </a:solidFill>
          <a:latin typeface="Simplon BP Regular"/>
          <a:ea typeface="ＭＳ Ｐゴシック" charset="0"/>
          <a:cs typeface="Simplon BP Regular"/>
        </a:defRPr>
      </a:lvl4pPr>
      <a:lvl5pPr marL="893763" indent="-176213" algn="l" defTabSz="4572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charset="2"/>
        <a:buChar char="§"/>
        <a:tabLst>
          <a:tab pos="893763" algn="l"/>
        </a:tabLst>
        <a:defRPr lang="pt-BR" sz="1400" kern="1200" smtClean="0">
          <a:solidFill>
            <a:srgbClr val="000000"/>
          </a:solidFill>
          <a:latin typeface="Simplon BP Regular"/>
          <a:ea typeface="ＭＳ Ｐゴシック" charset="0"/>
          <a:cs typeface="Simplon BP Regular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620">
          <p15:clr>
            <a:srgbClr val="F26B43"/>
          </p15:clr>
        </p15:guide>
        <p15:guide id="2" orient="horz" pos="894">
          <p15:clr>
            <a:srgbClr val="F26B43"/>
          </p15:clr>
        </p15:guide>
        <p15:guide id="3" orient="horz" pos="169">
          <p15:clr>
            <a:srgbClr val="F26B43"/>
          </p15:clr>
        </p15:guide>
        <p15:guide id="4" pos="295">
          <p15:clr>
            <a:srgbClr val="F26B43"/>
          </p15:clr>
        </p15:guide>
        <p15:guide id="5" pos="5465">
          <p15:clr>
            <a:srgbClr val="F26B43"/>
          </p15:clr>
        </p15:guide>
        <p15:guide id="6" orient="horz" pos="3072">
          <p15:clr>
            <a:srgbClr val="F26B43"/>
          </p15:clr>
        </p15:guide>
        <p15:guide id="7" orient="horz" pos="667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312" y="1419224"/>
            <a:ext cx="8218487" cy="345757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lvl="0" fontAlgn="base">
              <a:lnSpc>
                <a:spcPts val="1400"/>
              </a:lnSpc>
              <a:spcBef>
                <a:spcPct val="0"/>
              </a:spcBef>
              <a:spcAft>
                <a:spcPct val="0"/>
              </a:spcAft>
            </a:pPr>
            <a:r>
              <a:rPr lang="en-US" smtClean="0"/>
              <a:t>Click to edit Master text styles</a:t>
            </a:r>
          </a:p>
          <a:p>
            <a:pPr lvl="1" fontAlgn="base">
              <a:lnSpc>
                <a:spcPts val="1400"/>
              </a:lnSpc>
              <a:spcBef>
                <a:spcPct val="0"/>
              </a:spcBef>
              <a:spcAft>
                <a:spcPct val="0"/>
              </a:spcAft>
            </a:pPr>
            <a:r>
              <a:rPr lang="en-US" smtClean="0"/>
              <a:t>Second level</a:t>
            </a:r>
          </a:p>
          <a:p>
            <a:pPr lvl="2" fontAlgn="base">
              <a:lnSpc>
                <a:spcPts val="1400"/>
              </a:lnSpc>
              <a:spcBef>
                <a:spcPct val="0"/>
              </a:spcBef>
              <a:spcAft>
                <a:spcPct val="0"/>
              </a:spcAft>
            </a:pPr>
            <a:r>
              <a:rPr lang="en-US" smtClean="0"/>
              <a:t>Third level</a:t>
            </a:r>
          </a:p>
          <a:p>
            <a:pPr lvl="3" fontAlgn="base">
              <a:lnSpc>
                <a:spcPts val="1400"/>
              </a:lnSpc>
              <a:spcBef>
                <a:spcPct val="0"/>
              </a:spcBef>
              <a:spcAft>
                <a:spcPct val="0"/>
              </a:spcAft>
            </a:pPr>
            <a:r>
              <a:rPr lang="en-US" smtClean="0"/>
              <a:t>Fourth level</a:t>
            </a:r>
          </a:p>
          <a:p>
            <a:pPr lvl="4" fontAlgn="base">
              <a:lnSpc>
                <a:spcPts val="1400"/>
              </a:lnSpc>
              <a:spcBef>
                <a:spcPct val="0"/>
              </a:spcBef>
              <a:spcAft>
                <a:spcPct val="0"/>
              </a:spcAft>
            </a:pPr>
            <a:r>
              <a:rPr lang="en-US" smtClean="0"/>
              <a:t>Fifth level</a:t>
            </a:r>
            <a:endParaRPr lang="pt-BR" dirty="0"/>
          </a:p>
        </p:txBody>
      </p:sp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468313" y="274638"/>
            <a:ext cx="8207375" cy="78422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pPr lvl="0">
              <a:lnSpc>
                <a:spcPct val="100000"/>
              </a:lnSpc>
            </a:pPr>
            <a:r>
              <a:rPr lang="pt-PT" dirty="0" err="1" smtClean="0"/>
              <a:t>Click</a:t>
            </a:r>
            <a:r>
              <a:rPr lang="pt-PT" dirty="0" smtClean="0"/>
              <a:t> to </a:t>
            </a:r>
            <a:r>
              <a:rPr lang="pt-PT" dirty="0" err="1" smtClean="0"/>
              <a:t>edit</a:t>
            </a:r>
            <a:r>
              <a:rPr lang="pt-PT" dirty="0" smtClean="0"/>
              <a:t> </a:t>
            </a:r>
            <a:r>
              <a:rPr lang="pt-PT" dirty="0" err="1" smtClean="0"/>
              <a:t>title</a:t>
            </a:r>
            <a:r>
              <a:rPr lang="pt-PT" dirty="0" smtClean="0"/>
              <a:t> </a:t>
            </a:r>
            <a:r>
              <a:rPr lang="pt-PT" dirty="0" err="1" smtClean="0"/>
              <a:t>style</a:t>
            </a:r>
            <a:endParaRPr lang="en-US" dirty="0"/>
          </a:p>
        </p:txBody>
      </p:sp>
      <p:sp>
        <p:nvSpPr>
          <p:cNvPr id="4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199" y="4876006"/>
            <a:ext cx="7787207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r>
              <a:rPr lang="pt-BR" smtClean="0">
                <a:solidFill>
                  <a:srgbClr val="5F5F5F"/>
                </a:solidFill>
              </a:rPr>
              <a:t>MATERIAL CONFIDENCIAL  |  SLIDE Nº</a:t>
            </a:r>
            <a:endParaRPr lang="pt-BR" dirty="0">
              <a:solidFill>
                <a:srgbClr val="5F5F5F"/>
              </a:solidFill>
            </a:endParaRPr>
          </a:p>
        </p:txBody>
      </p:sp>
      <p:sp>
        <p:nvSpPr>
          <p:cNvPr id="4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44408" y="4876006"/>
            <a:ext cx="442392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fld id="{74850952-3374-434C-8FC6-DE28F8CD25B0}" type="slidenum">
              <a:rPr lang="pt-BR" smtClean="0">
                <a:solidFill>
                  <a:srgbClr val="5F5F5F"/>
                </a:solidFill>
              </a:rPr>
              <a:pPr/>
              <a:t>‹nº›</a:t>
            </a:fld>
            <a:endParaRPr lang="pt-BR" dirty="0">
              <a:solidFill>
                <a:srgbClr val="5F5F5F"/>
              </a:solidFill>
            </a:endParaRPr>
          </a:p>
        </p:txBody>
      </p:sp>
      <p:sp>
        <p:nvSpPr>
          <p:cNvPr id="47" name="TextBox 46"/>
          <p:cNvSpPr txBox="1"/>
          <p:nvPr userDrawn="1"/>
        </p:nvSpPr>
        <p:spPr>
          <a:xfrm>
            <a:off x="-215658" y="56343"/>
            <a:ext cx="179146" cy="1363279"/>
          </a:xfrm>
          <a:prstGeom prst="rect">
            <a:avLst/>
          </a:prstGeom>
          <a:noFill/>
        </p:spPr>
        <p:txBody>
          <a:bodyPr vert="vert270" wrap="square" lIns="0" tIns="0" rIns="0" bIns="0" rtlCol="0" anchor="t">
            <a:noAutofit/>
          </a:bodyPr>
          <a:lstStyle/>
          <a:p>
            <a:pPr algn="r"/>
            <a:r>
              <a:rPr lang="en-US" sz="1000" dirty="0" smtClean="0">
                <a:solidFill>
                  <a:srgbClr val="4D4D4D"/>
                </a:solidFill>
                <a:latin typeface="Simplon Oi Headline"/>
                <a:cs typeface="Simplon Oi Headline"/>
              </a:rPr>
              <a:t>Simplon </a:t>
            </a:r>
            <a:r>
              <a:rPr lang="en-US" sz="1000" dirty="0" err="1" smtClean="0">
                <a:solidFill>
                  <a:srgbClr val="4D4D4D"/>
                </a:solidFill>
                <a:latin typeface="Simplon Oi Headline"/>
                <a:cs typeface="Simplon Oi Headline"/>
              </a:rPr>
              <a:t>Oi</a:t>
            </a:r>
            <a:r>
              <a:rPr lang="en-US" sz="1000" dirty="0" smtClean="0">
                <a:solidFill>
                  <a:srgbClr val="4D4D4D"/>
                </a:solidFill>
                <a:latin typeface="Simplon Oi Headline"/>
                <a:cs typeface="Simplon Oi Headline"/>
              </a:rPr>
              <a:t> 42pt</a:t>
            </a:r>
          </a:p>
        </p:txBody>
      </p:sp>
      <p:sp>
        <p:nvSpPr>
          <p:cNvPr id="48" name="TextBox 47"/>
          <p:cNvSpPr txBox="1"/>
          <p:nvPr userDrawn="1"/>
        </p:nvSpPr>
        <p:spPr>
          <a:xfrm>
            <a:off x="-215658" y="1419622"/>
            <a:ext cx="179146" cy="1800201"/>
          </a:xfrm>
          <a:prstGeom prst="rect">
            <a:avLst/>
          </a:prstGeom>
          <a:noFill/>
        </p:spPr>
        <p:txBody>
          <a:bodyPr vert="vert270" wrap="square" lIns="0" tIns="0" rIns="0" bIns="0" rtlCol="0">
            <a:noAutofit/>
          </a:bodyPr>
          <a:lstStyle/>
          <a:p>
            <a:pPr algn="r"/>
            <a:r>
              <a:rPr lang="en-US" sz="10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SIMPLON BP REGULAR 21PT</a:t>
            </a:r>
          </a:p>
        </p:txBody>
      </p:sp>
      <p:sp>
        <p:nvSpPr>
          <p:cNvPr id="49" name="TextBox 48"/>
          <p:cNvSpPr txBox="1"/>
          <p:nvPr userDrawn="1"/>
        </p:nvSpPr>
        <p:spPr>
          <a:xfrm>
            <a:off x="-215658" y="3219823"/>
            <a:ext cx="179146" cy="1634040"/>
          </a:xfrm>
          <a:prstGeom prst="rect">
            <a:avLst/>
          </a:prstGeom>
          <a:noFill/>
        </p:spPr>
        <p:txBody>
          <a:bodyPr vert="vert270" wrap="square" lIns="0" tIns="0" rIns="0" bIns="0" rtlCol="0">
            <a:noAutofit/>
          </a:bodyPr>
          <a:lstStyle/>
          <a:p>
            <a:r>
              <a:rPr lang="en-US" sz="10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Simplon BP Regular 14pt</a:t>
            </a:r>
          </a:p>
        </p:txBody>
      </p:sp>
      <p:sp>
        <p:nvSpPr>
          <p:cNvPr id="50" name="Freeform 5"/>
          <p:cNvSpPr>
            <a:spLocks/>
          </p:cNvSpPr>
          <p:nvPr userDrawn="1"/>
        </p:nvSpPr>
        <p:spPr bwMode="auto">
          <a:xfrm>
            <a:off x="9140713" y="2355774"/>
            <a:ext cx="327831" cy="432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CE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7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R 0  </a:t>
            </a:r>
          </a:p>
          <a:p>
            <a:r>
              <a:rPr lang="en-US" sz="7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G 206  </a:t>
            </a:r>
          </a:p>
          <a:p>
            <a:r>
              <a:rPr lang="en-US" sz="7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B 255</a:t>
            </a:r>
            <a:endParaRPr lang="en-US" sz="700" dirty="0">
              <a:solidFill>
                <a:srgbClr val="FFFFFF"/>
              </a:solidFill>
              <a:latin typeface="Simplon BP Regular"/>
              <a:cs typeface="Simplon BP Regular"/>
            </a:endParaRPr>
          </a:p>
        </p:txBody>
      </p:sp>
      <p:sp>
        <p:nvSpPr>
          <p:cNvPr id="51" name="Freeform 50"/>
          <p:cNvSpPr>
            <a:spLocks/>
          </p:cNvSpPr>
          <p:nvPr userDrawn="1"/>
        </p:nvSpPr>
        <p:spPr bwMode="auto">
          <a:xfrm>
            <a:off x="9140713" y="1923726"/>
            <a:ext cx="327831" cy="432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D318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7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R 0  </a:t>
            </a:r>
          </a:p>
          <a:p>
            <a:r>
              <a:rPr lang="en-US" sz="7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G 211  </a:t>
            </a:r>
          </a:p>
          <a:p>
            <a:r>
              <a:rPr lang="en-US" sz="7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B 24</a:t>
            </a:r>
            <a:endParaRPr lang="en-US" sz="700" dirty="0">
              <a:solidFill>
                <a:srgbClr val="FFFFFF"/>
              </a:solidFill>
              <a:latin typeface="Simplon BP Regular"/>
              <a:cs typeface="Simplon BP Regular"/>
            </a:endParaRPr>
          </a:p>
        </p:txBody>
      </p:sp>
      <p:sp>
        <p:nvSpPr>
          <p:cNvPr id="52" name="Freeform 5"/>
          <p:cNvSpPr>
            <a:spLocks/>
          </p:cNvSpPr>
          <p:nvPr userDrawn="1"/>
        </p:nvSpPr>
        <p:spPr bwMode="auto">
          <a:xfrm>
            <a:off x="9140713" y="1491678"/>
            <a:ext cx="327831" cy="432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FF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7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 255  </a:t>
            </a:r>
          </a:p>
          <a:p>
            <a:r>
              <a:rPr lang="en-US" sz="7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G 255  </a:t>
            </a:r>
          </a:p>
          <a:p>
            <a:r>
              <a:rPr lang="en-US" sz="7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B 0</a:t>
            </a:r>
            <a:endParaRPr lang="en-US" sz="7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53" name="Freeform 5"/>
          <p:cNvSpPr>
            <a:spLocks/>
          </p:cNvSpPr>
          <p:nvPr userDrawn="1"/>
        </p:nvSpPr>
        <p:spPr bwMode="auto">
          <a:xfrm>
            <a:off x="9140713" y="1059630"/>
            <a:ext cx="327831" cy="432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6D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7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R 255  </a:t>
            </a:r>
          </a:p>
          <a:p>
            <a:r>
              <a:rPr lang="en-US" sz="7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G 109  </a:t>
            </a:r>
          </a:p>
          <a:p>
            <a:r>
              <a:rPr lang="en-US" sz="7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B 0</a:t>
            </a:r>
            <a:endParaRPr lang="en-US" sz="700" dirty="0">
              <a:solidFill>
                <a:srgbClr val="FFFFFF"/>
              </a:solidFill>
              <a:latin typeface="Simplon BP Regular"/>
              <a:cs typeface="Simplon BP Regular"/>
            </a:endParaRPr>
          </a:p>
        </p:txBody>
      </p:sp>
      <p:sp>
        <p:nvSpPr>
          <p:cNvPr id="54" name="Freeform 53"/>
          <p:cNvSpPr>
            <a:spLocks/>
          </p:cNvSpPr>
          <p:nvPr userDrawn="1"/>
        </p:nvSpPr>
        <p:spPr bwMode="auto">
          <a:xfrm>
            <a:off x="9140713" y="627582"/>
            <a:ext cx="327831" cy="432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EA288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7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R 234  </a:t>
            </a:r>
          </a:p>
          <a:p>
            <a:r>
              <a:rPr lang="en-US" sz="7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G 40  </a:t>
            </a:r>
          </a:p>
          <a:p>
            <a:r>
              <a:rPr lang="en-US" sz="7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B 140</a:t>
            </a:r>
            <a:endParaRPr lang="en-US" sz="700" dirty="0">
              <a:solidFill>
                <a:srgbClr val="FFFFFF"/>
              </a:solidFill>
              <a:latin typeface="Simplon BP Regular"/>
              <a:cs typeface="Simplon BP Regular"/>
            </a:endParaRPr>
          </a:p>
        </p:txBody>
      </p:sp>
      <p:sp>
        <p:nvSpPr>
          <p:cNvPr id="55" name="Freeform 5"/>
          <p:cNvSpPr>
            <a:spLocks/>
          </p:cNvSpPr>
          <p:nvPr userDrawn="1"/>
        </p:nvSpPr>
        <p:spPr bwMode="auto">
          <a:xfrm>
            <a:off x="9140713" y="197986"/>
            <a:ext cx="327831" cy="432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A02B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sz="7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R 160  </a:t>
            </a:r>
          </a:p>
          <a:p>
            <a:pPr>
              <a:defRPr/>
            </a:pPr>
            <a:r>
              <a:rPr lang="en-US" sz="7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G 43  </a:t>
            </a:r>
          </a:p>
          <a:p>
            <a:pPr>
              <a:defRPr/>
            </a:pPr>
            <a:r>
              <a:rPr lang="en-US" sz="7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B 255 </a:t>
            </a:r>
            <a:endParaRPr lang="en-US" sz="700" dirty="0">
              <a:solidFill>
                <a:srgbClr val="FFFFFF"/>
              </a:solidFill>
              <a:latin typeface="Simplon BP Regular"/>
              <a:cs typeface="Simplon BP Regular"/>
            </a:endParaRPr>
          </a:p>
        </p:txBody>
      </p:sp>
      <p:sp>
        <p:nvSpPr>
          <p:cNvPr id="56" name="Freeform 5"/>
          <p:cNvSpPr>
            <a:spLocks/>
          </p:cNvSpPr>
          <p:nvPr userDrawn="1"/>
        </p:nvSpPr>
        <p:spPr bwMode="auto">
          <a:xfrm>
            <a:off x="9140713" y="2787822"/>
            <a:ext cx="327831" cy="432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4D4D4D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7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R 77  </a:t>
            </a:r>
          </a:p>
          <a:p>
            <a:r>
              <a:rPr lang="en-US" sz="7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G 77  </a:t>
            </a:r>
          </a:p>
          <a:p>
            <a:r>
              <a:rPr lang="en-US" sz="7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B 77</a:t>
            </a:r>
            <a:endParaRPr lang="en-US" sz="700" dirty="0">
              <a:solidFill>
                <a:srgbClr val="FFFFFF"/>
              </a:solidFill>
              <a:latin typeface="Simplon BP Regular"/>
              <a:cs typeface="Simplon BP Regular"/>
            </a:endParaRPr>
          </a:p>
        </p:txBody>
      </p:sp>
      <p:sp>
        <p:nvSpPr>
          <p:cNvPr id="57" name="Freeform 5"/>
          <p:cNvSpPr>
            <a:spLocks/>
          </p:cNvSpPr>
          <p:nvPr userDrawn="1"/>
        </p:nvSpPr>
        <p:spPr bwMode="auto">
          <a:xfrm>
            <a:off x="9144000" y="3291830"/>
            <a:ext cx="324544" cy="108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gradFill>
            <a:gsLst>
              <a:gs pos="0">
                <a:srgbClr val="EA288C"/>
              </a:gs>
              <a:gs pos="50000">
                <a:srgbClr val="A02BFF"/>
              </a:gs>
              <a:gs pos="100000">
                <a:srgbClr val="00CEFF"/>
              </a:gs>
            </a:gsLst>
            <a:lin ang="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58" name="Freeform 5"/>
          <p:cNvSpPr>
            <a:spLocks/>
          </p:cNvSpPr>
          <p:nvPr userDrawn="1"/>
        </p:nvSpPr>
        <p:spPr bwMode="auto">
          <a:xfrm>
            <a:off x="9143999" y="3438300"/>
            <a:ext cx="90000" cy="108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EA288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59" name="Freeform 5"/>
          <p:cNvSpPr>
            <a:spLocks/>
          </p:cNvSpPr>
          <p:nvPr userDrawn="1"/>
        </p:nvSpPr>
        <p:spPr bwMode="auto">
          <a:xfrm>
            <a:off x="9261272" y="3438299"/>
            <a:ext cx="90000" cy="108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A02B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60" name="Freeform 5"/>
          <p:cNvSpPr>
            <a:spLocks/>
          </p:cNvSpPr>
          <p:nvPr userDrawn="1"/>
        </p:nvSpPr>
        <p:spPr bwMode="auto">
          <a:xfrm>
            <a:off x="9378544" y="3438298"/>
            <a:ext cx="90000" cy="108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CE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61" name="Freeform 5"/>
          <p:cNvSpPr>
            <a:spLocks/>
          </p:cNvSpPr>
          <p:nvPr userDrawn="1"/>
        </p:nvSpPr>
        <p:spPr bwMode="auto">
          <a:xfrm>
            <a:off x="9144000" y="3654322"/>
            <a:ext cx="324544" cy="108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gradFill>
            <a:gsLst>
              <a:gs pos="0">
                <a:srgbClr val="00CEFF"/>
              </a:gs>
              <a:gs pos="50000">
                <a:srgbClr val="00D318"/>
              </a:gs>
              <a:gs pos="100000">
                <a:srgbClr val="FFFF00"/>
              </a:gs>
            </a:gsLst>
            <a:lin ang="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62" name="Freeform 5"/>
          <p:cNvSpPr>
            <a:spLocks/>
          </p:cNvSpPr>
          <p:nvPr userDrawn="1"/>
        </p:nvSpPr>
        <p:spPr bwMode="auto">
          <a:xfrm>
            <a:off x="9143999" y="3812494"/>
            <a:ext cx="90000" cy="108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CE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63" name="Freeform 5"/>
          <p:cNvSpPr>
            <a:spLocks/>
          </p:cNvSpPr>
          <p:nvPr userDrawn="1"/>
        </p:nvSpPr>
        <p:spPr bwMode="auto">
          <a:xfrm>
            <a:off x="9261272" y="3812493"/>
            <a:ext cx="90000" cy="108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D318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64" name="Freeform 5"/>
          <p:cNvSpPr>
            <a:spLocks/>
          </p:cNvSpPr>
          <p:nvPr userDrawn="1"/>
        </p:nvSpPr>
        <p:spPr bwMode="auto">
          <a:xfrm>
            <a:off x="9378544" y="3812492"/>
            <a:ext cx="90000" cy="108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FF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65" name="Freeform 5"/>
          <p:cNvSpPr>
            <a:spLocks/>
          </p:cNvSpPr>
          <p:nvPr userDrawn="1"/>
        </p:nvSpPr>
        <p:spPr bwMode="auto">
          <a:xfrm>
            <a:off x="9144000" y="4014362"/>
            <a:ext cx="324544" cy="108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gradFill>
            <a:gsLst>
              <a:gs pos="0">
                <a:srgbClr val="FFFF00"/>
              </a:gs>
              <a:gs pos="50000">
                <a:srgbClr val="FF6D00"/>
              </a:gs>
              <a:gs pos="100000">
                <a:srgbClr val="EA288C"/>
              </a:gs>
            </a:gsLst>
            <a:lin ang="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66" name="Freeform 5"/>
          <p:cNvSpPr>
            <a:spLocks/>
          </p:cNvSpPr>
          <p:nvPr userDrawn="1"/>
        </p:nvSpPr>
        <p:spPr bwMode="auto">
          <a:xfrm>
            <a:off x="9143999" y="4160832"/>
            <a:ext cx="90000" cy="108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FF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67" name="Freeform 5"/>
          <p:cNvSpPr>
            <a:spLocks/>
          </p:cNvSpPr>
          <p:nvPr userDrawn="1"/>
        </p:nvSpPr>
        <p:spPr bwMode="auto">
          <a:xfrm>
            <a:off x="9261272" y="4160831"/>
            <a:ext cx="90000" cy="108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6D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68" name="Freeform 5"/>
          <p:cNvSpPr>
            <a:spLocks/>
          </p:cNvSpPr>
          <p:nvPr userDrawn="1"/>
        </p:nvSpPr>
        <p:spPr bwMode="auto">
          <a:xfrm>
            <a:off x="9378544" y="4160830"/>
            <a:ext cx="90000" cy="108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EA288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69" name="TextBox 39"/>
          <p:cNvSpPr txBox="1"/>
          <p:nvPr userDrawn="1"/>
        </p:nvSpPr>
        <p:spPr>
          <a:xfrm>
            <a:off x="9143999" y="4299942"/>
            <a:ext cx="475803" cy="66264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800"/>
              </a:spcBef>
            </a:pPr>
            <a:r>
              <a:rPr lang="en-US" sz="700" dirty="0" err="1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Esquemas</a:t>
            </a:r>
            <a:r>
              <a:rPr lang="en-US" sz="700" dirty="0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 de cores (</a:t>
            </a:r>
            <a:r>
              <a:rPr lang="en-US" sz="700" dirty="0" err="1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usar</a:t>
            </a:r>
            <a:r>
              <a:rPr lang="en-US" sz="700" dirty="0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 </a:t>
            </a:r>
            <a:r>
              <a:rPr lang="en-US" sz="700" dirty="0" err="1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apenas</a:t>
            </a:r>
            <a:r>
              <a:rPr lang="en-US" sz="700" dirty="0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 2 cores dos </a:t>
            </a:r>
            <a:r>
              <a:rPr lang="en-US" sz="700" dirty="0" err="1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esquemas</a:t>
            </a:r>
            <a:r>
              <a:rPr lang="en-US" sz="700" dirty="0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 </a:t>
            </a:r>
            <a:r>
              <a:rPr lang="en-US" sz="700" dirty="0" err="1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abaixo</a:t>
            </a:r>
            <a:r>
              <a:rPr lang="en-US" sz="700" dirty="0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)</a:t>
            </a:r>
          </a:p>
        </p:txBody>
      </p:sp>
      <p:sp>
        <p:nvSpPr>
          <p:cNvPr id="43" name="Freeform 5"/>
          <p:cNvSpPr>
            <a:spLocks/>
          </p:cNvSpPr>
          <p:nvPr userDrawn="1"/>
        </p:nvSpPr>
        <p:spPr bwMode="auto">
          <a:xfrm>
            <a:off x="9498032" y="197986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BD78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44" name="Freeform 5"/>
          <p:cNvSpPr>
            <a:spLocks/>
          </p:cNvSpPr>
          <p:nvPr userDrawn="1"/>
        </p:nvSpPr>
        <p:spPr bwMode="auto">
          <a:xfrm>
            <a:off x="9498032" y="411510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7A23C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70" name="Freeform 5"/>
          <p:cNvSpPr>
            <a:spLocks/>
          </p:cNvSpPr>
          <p:nvPr userDrawn="1"/>
        </p:nvSpPr>
        <p:spPr bwMode="auto">
          <a:xfrm>
            <a:off x="9498032" y="659804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E86DB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71" name="Freeform 5"/>
          <p:cNvSpPr>
            <a:spLocks/>
          </p:cNvSpPr>
          <p:nvPr userDrawn="1"/>
        </p:nvSpPr>
        <p:spPr bwMode="auto">
          <a:xfrm>
            <a:off x="9498032" y="866632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B51F7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72" name="Freeform 71"/>
          <p:cNvSpPr>
            <a:spLocks/>
          </p:cNvSpPr>
          <p:nvPr userDrawn="1"/>
        </p:nvSpPr>
        <p:spPr bwMode="auto">
          <a:xfrm>
            <a:off x="9498032" y="1103150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954D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73" name="Freeform 5"/>
          <p:cNvSpPr>
            <a:spLocks/>
          </p:cNvSpPr>
          <p:nvPr userDrawn="1"/>
        </p:nvSpPr>
        <p:spPr bwMode="auto">
          <a:xfrm>
            <a:off x="9498032" y="1309978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CC52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74" name="Freeform 5"/>
          <p:cNvSpPr>
            <a:spLocks/>
          </p:cNvSpPr>
          <p:nvPr userDrawn="1"/>
        </p:nvSpPr>
        <p:spPr bwMode="auto">
          <a:xfrm>
            <a:off x="9498032" y="1537259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FC8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75" name="Freeform 5"/>
          <p:cNvSpPr>
            <a:spLocks/>
          </p:cNvSpPr>
          <p:nvPr userDrawn="1"/>
        </p:nvSpPr>
        <p:spPr bwMode="auto">
          <a:xfrm>
            <a:off x="9498032" y="1744087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CCC6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76" name="Freeform 5"/>
          <p:cNvSpPr>
            <a:spLocks/>
          </p:cNvSpPr>
          <p:nvPr userDrawn="1"/>
        </p:nvSpPr>
        <p:spPr bwMode="auto">
          <a:xfrm>
            <a:off x="9498032" y="1962132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69D17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77" name="Freeform 5"/>
          <p:cNvSpPr>
            <a:spLocks/>
          </p:cNvSpPr>
          <p:nvPr userDrawn="1"/>
        </p:nvSpPr>
        <p:spPr bwMode="auto">
          <a:xfrm>
            <a:off x="9498032" y="2168960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9E0B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78" name="Freeform 5"/>
          <p:cNvSpPr>
            <a:spLocks/>
          </p:cNvSpPr>
          <p:nvPr userDrawn="1"/>
        </p:nvSpPr>
        <p:spPr bwMode="auto">
          <a:xfrm>
            <a:off x="9498032" y="2414714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4DE6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79" name="Freeform 5"/>
          <p:cNvSpPr>
            <a:spLocks/>
          </p:cNvSpPr>
          <p:nvPr userDrawn="1"/>
        </p:nvSpPr>
        <p:spPr bwMode="auto">
          <a:xfrm>
            <a:off x="9498032" y="2621542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AFC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80" name="Freeform 5"/>
          <p:cNvSpPr>
            <a:spLocks/>
          </p:cNvSpPr>
          <p:nvPr userDrawn="1"/>
        </p:nvSpPr>
        <p:spPr bwMode="auto">
          <a:xfrm>
            <a:off x="9498032" y="2858060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DEDEDE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81" name="Freeform 5"/>
          <p:cNvSpPr>
            <a:spLocks/>
          </p:cNvSpPr>
          <p:nvPr userDrawn="1"/>
        </p:nvSpPr>
        <p:spPr bwMode="auto">
          <a:xfrm>
            <a:off x="9498032" y="3064888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9C9C9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73145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24" r:id="rId1"/>
    <p:sldLayoutId id="2147484025" r:id="rId2"/>
    <p:sldLayoutId id="2147484026" r:id="rId3"/>
    <p:sldLayoutId id="2147484028" r:id="rId4"/>
    <p:sldLayoutId id="2147484029" r:id="rId5"/>
    <p:sldLayoutId id="2147484030" r:id="rId6"/>
    <p:sldLayoutId id="2147484031" r:id="rId7"/>
  </p:sldLayoutIdLst>
  <p:hf hdr="0" dt="0"/>
  <p:txStyles>
    <p:titleStyle>
      <a:lvl1pPr algn="l" defTabSz="457200" rtl="0" eaLnBrk="1" latinLnBrk="0" hangingPunct="1">
        <a:lnSpc>
          <a:spcPts val="4200"/>
        </a:lnSpc>
        <a:spcBef>
          <a:spcPct val="0"/>
        </a:spcBef>
        <a:spcAft>
          <a:spcPts val="0"/>
        </a:spcAft>
        <a:buNone/>
        <a:defRPr lang="en-US" sz="4200" b="0" i="0" kern="1200" noProof="0" dirty="0">
          <a:solidFill>
            <a:schemeClr val="accent3"/>
          </a:solidFill>
          <a:latin typeface="Simplon Oi Headline"/>
          <a:ea typeface="ＭＳ Ｐゴシック" charset="0"/>
          <a:cs typeface="Simplon Oi Headline"/>
        </a:defRPr>
      </a:lvl1pPr>
    </p:titleStyle>
    <p:bodyStyle>
      <a:lvl1pPr marL="184150" indent="-184150" algn="l" defTabSz="4572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charset="2"/>
        <a:buChar char="§"/>
        <a:tabLst/>
        <a:defRPr lang="es-ES_tradnl" sz="1400" kern="1200" smtClean="0">
          <a:solidFill>
            <a:srgbClr val="000000"/>
          </a:solidFill>
          <a:latin typeface="Simplon BP Regular"/>
          <a:ea typeface="ＭＳ Ｐゴシック" charset="0"/>
          <a:cs typeface="Simplon BP Regular"/>
        </a:defRPr>
      </a:lvl1pPr>
      <a:lvl2pPr marL="365125" indent="-176213" algn="l" defTabSz="4572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charset="2"/>
        <a:buChar char="§"/>
        <a:tabLst>
          <a:tab pos="365125" algn="l"/>
        </a:tabLst>
        <a:defRPr lang="es-ES_tradnl" sz="1400" kern="1200" smtClean="0">
          <a:solidFill>
            <a:srgbClr val="000000"/>
          </a:solidFill>
          <a:latin typeface="Simplon BP Regular"/>
          <a:ea typeface="ＭＳ Ｐゴシック" charset="0"/>
          <a:cs typeface="Simplon BP Regular"/>
        </a:defRPr>
      </a:lvl2pPr>
      <a:lvl3pPr marL="541338" indent="-176213" algn="l" defTabSz="4572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charset="2"/>
        <a:buChar char="§"/>
        <a:tabLst>
          <a:tab pos="541338" algn="l"/>
        </a:tabLst>
        <a:defRPr lang="es-ES_tradnl" sz="1400" kern="1200" smtClean="0">
          <a:solidFill>
            <a:srgbClr val="000000"/>
          </a:solidFill>
          <a:latin typeface="Simplon BP Regular"/>
          <a:ea typeface="ＭＳ Ｐゴシック" charset="0"/>
          <a:cs typeface="Simplon BP Regular"/>
        </a:defRPr>
      </a:lvl3pPr>
      <a:lvl4pPr marL="717550" indent="-176213" algn="l" defTabSz="4572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charset="2"/>
        <a:buChar char="§"/>
        <a:tabLst>
          <a:tab pos="717550" algn="l"/>
        </a:tabLst>
        <a:defRPr lang="es-ES_tradnl" sz="1400" kern="1200" smtClean="0">
          <a:solidFill>
            <a:srgbClr val="000000"/>
          </a:solidFill>
          <a:latin typeface="Simplon BP Regular"/>
          <a:ea typeface="ＭＳ Ｐゴシック" charset="0"/>
          <a:cs typeface="Simplon BP Regular"/>
        </a:defRPr>
      </a:lvl4pPr>
      <a:lvl5pPr marL="893763" indent="-176213" algn="l" defTabSz="4572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charset="2"/>
        <a:buChar char="§"/>
        <a:tabLst>
          <a:tab pos="893763" algn="l"/>
        </a:tabLst>
        <a:defRPr lang="pt-BR" sz="1400" kern="1200" smtClean="0">
          <a:solidFill>
            <a:srgbClr val="000000"/>
          </a:solidFill>
          <a:latin typeface="Simplon BP Regular"/>
          <a:ea typeface="ＭＳ Ｐゴシック" charset="0"/>
          <a:cs typeface="Simplon BP Regular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620">
          <p15:clr>
            <a:srgbClr val="F26B43"/>
          </p15:clr>
        </p15:guide>
        <p15:guide id="2" orient="horz" pos="894">
          <p15:clr>
            <a:srgbClr val="F26B43"/>
          </p15:clr>
        </p15:guide>
        <p15:guide id="3" orient="horz" pos="169">
          <p15:clr>
            <a:srgbClr val="F26B43"/>
          </p15:clr>
        </p15:guide>
        <p15:guide id="4" pos="295">
          <p15:clr>
            <a:srgbClr val="F26B43"/>
          </p15:clr>
        </p15:guide>
        <p15:guide id="5" pos="5465">
          <p15:clr>
            <a:srgbClr val="F26B43"/>
          </p15:clr>
        </p15:guide>
        <p15:guide id="6" orient="horz" pos="3072">
          <p15:clr>
            <a:srgbClr val="F26B43"/>
          </p15:clr>
        </p15:guide>
        <p15:guide id="7" orient="horz" pos="667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312" y="1419224"/>
            <a:ext cx="8218487" cy="345757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lvl="0" fontAlgn="base">
              <a:lnSpc>
                <a:spcPts val="1400"/>
              </a:lnSpc>
              <a:spcBef>
                <a:spcPct val="0"/>
              </a:spcBef>
              <a:spcAft>
                <a:spcPct val="0"/>
              </a:spcAft>
            </a:pPr>
            <a:r>
              <a:rPr lang="en-US" smtClean="0"/>
              <a:t>Click to edit Master text styles</a:t>
            </a:r>
          </a:p>
          <a:p>
            <a:pPr lvl="1" fontAlgn="base">
              <a:lnSpc>
                <a:spcPts val="1400"/>
              </a:lnSpc>
              <a:spcBef>
                <a:spcPct val="0"/>
              </a:spcBef>
              <a:spcAft>
                <a:spcPct val="0"/>
              </a:spcAft>
            </a:pPr>
            <a:r>
              <a:rPr lang="en-US" smtClean="0"/>
              <a:t>Second level</a:t>
            </a:r>
          </a:p>
          <a:p>
            <a:pPr lvl="2" fontAlgn="base">
              <a:lnSpc>
                <a:spcPts val="1400"/>
              </a:lnSpc>
              <a:spcBef>
                <a:spcPct val="0"/>
              </a:spcBef>
              <a:spcAft>
                <a:spcPct val="0"/>
              </a:spcAft>
            </a:pPr>
            <a:r>
              <a:rPr lang="en-US" smtClean="0"/>
              <a:t>Third level</a:t>
            </a:r>
          </a:p>
          <a:p>
            <a:pPr lvl="3" fontAlgn="base">
              <a:lnSpc>
                <a:spcPts val="1400"/>
              </a:lnSpc>
              <a:spcBef>
                <a:spcPct val="0"/>
              </a:spcBef>
              <a:spcAft>
                <a:spcPct val="0"/>
              </a:spcAft>
            </a:pPr>
            <a:r>
              <a:rPr lang="en-US" smtClean="0"/>
              <a:t>Fourth level</a:t>
            </a:r>
          </a:p>
          <a:p>
            <a:pPr lvl="4" fontAlgn="base">
              <a:lnSpc>
                <a:spcPts val="1400"/>
              </a:lnSpc>
              <a:spcBef>
                <a:spcPct val="0"/>
              </a:spcBef>
              <a:spcAft>
                <a:spcPct val="0"/>
              </a:spcAft>
            </a:pPr>
            <a:r>
              <a:rPr lang="en-US" smtClean="0"/>
              <a:t>Fifth level</a:t>
            </a:r>
            <a:endParaRPr lang="pt-BR" dirty="0"/>
          </a:p>
        </p:txBody>
      </p:sp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468313" y="274638"/>
            <a:ext cx="8207375" cy="78422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pPr lvl="0">
              <a:lnSpc>
                <a:spcPct val="100000"/>
              </a:lnSpc>
            </a:pPr>
            <a:r>
              <a:rPr lang="pt-PT" dirty="0" err="1" smtClean="0"/>
              <a:t>Click</a:t>
            </a:r>
            <a:r>
              <a:rPr lang="pt-PT" dirty="0" smtClean="0"/>
              <a:t> to </a:t>
            </a:r>
            <a:r>
              <a:rPr lang="pt-PT" dirty="0" err="1" smtClean="0"/>
              <a:t>edit</a:t>
            </a:r>
            <a:r>
              <a:rPr lang="pt-PT" dirty="0" smtClean="0"/>
              <a:t> </a:t>
            </a:r>
            <a:r>
              <a:rPr lang="pt-PT" dirty="0" err="1" smtClean="0"/>
              <a:t>title</a:t>
            </a:r>
            <a:r>
              <a:rPr lang="pt-PT" dirty="0" smtClean="0"/>
              <a:t> </a:t>
            </a:r>
            <a:r>
              <a:rPr lang="pt-PT" dirty="0" err="1" smtClean="0"/>
              <a:t>style</a:t>
            </a:r>
            <a:endParaRPr lang="en-US" dirty="0"/>
          </a:p>
        </p:txBody>
      </p:sp>
      <p:sp>
        <p:nvSpPr>
          <p:cNvPr id="4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199" y="4876006"/>
            <a:ext cx="7787207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r>
              <a:rPr lang="pt-BR" smtClean="0">
                <a:solidFill>
                  <a:srgbClr val="5F5F5F"/>
                </a:solidFill>
              </a:rPr>
              <a:t>MATERIAL CONFIDENCIAL  |  SLIDE Nº</a:t>
            </a:r>
            <a:endParaRPr lang="pt-BR" dirty="0">
              <a:solidFill>
                <a:srgbClr val="5F5F5F"/>
              </a:solidFill>
            </a:endParaRPr>
          </a:p>
        </p:txBody>
      </p:sp>
      <p:sp>
        <p:nvSpPr>
          <p:cNvPr id="4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44408" y="4876006"/>
            <a:ext cx="442392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fld id="{74850952-3374-434C-8FC6-DE28F8CD25B0}" type="slidenum">
              <a:rPr lang="pt-BR" smtClean="0">
                <a:solidFill>
                  <a:srgbClr val="5F5F5F"/>
                </a:solidFill>
              </a:rPr>
              <a:pPr/>
              <a:t>‹nº›</a:t>
            </a:fld>
            <a:endParaRPr lang="pt-BR" dirty="0">
              <a:solidFill>
                <a:srgbClr val="5F5F5F"/>
              </a:solidFill>
            </a:endParaRPr>
          </a:p>
        </p:txBody>
      </p:sp>
      <p:sp>
        <p:nvSpPr>
          <p:cNvPr id="47" name="TextBox 46"/>
          <p:cNvSpPr txBox="1"/>
          <p:nvPr userDrawn="1"/>
        </p:nvSpPr>
        <p:spPr>
          <a:xfrm>
            <a:off x="-215658" y="56343"/>
            <a:ext cx="179146" cy="1363279"/>
          </a:xfrm>
          <a:prstGeom prst="rect">
            <a:avLst/>
          </a:prstGeom>
          <a:noFill/>
        </p:spPr>
        <p:txBody>
          <a:bodyPr vert="vert270" wrap="square" lIns="0" tIns="0" rIns="0" bIns="0" rtlCol="0" anchor="t">
            <a:noAutofit/>
          </a:bodyPr>
          <a:lstStyle/>
          <a:p>
            <a:pPr algn="r"/>
            <a:r>
              <a:rPr lang="en-US" sz="1000" dirty="0" smtClean="0">
                <a:solidFill>
                  <a:srgbClr val="4D4D4D"/>
                </a:solidFill>
                <a:latin typeface="Simplon Oi Headline"/>
                <a:cs typeface="Simplon Oi Headline"/>
              </a:rPr>
              <a:t>Simplon </a:t>
            </a:r>
            <a:r>
              <a:rPr lang="en-US" sz="1000" dirty="0" err="1" smtClean="0">
                <a:solidFill>
                  <a:srgbClr val="4D4D4D"/>
                </a:solidFill>
                <a:latin typeface="Simplon Oi Headline"/>
                <a:cs typeface="Simplon Oi Headline"/>
              </a:rPr>
              <a:t>Oi</a:t>
            </a:r>
            <a:r>
              <a:rPr lang="en-US" sz="1000" dirty="0" smtClean="0">
                <a:solidFill>
                  <a:srgbClr val="4D4D4D"/>
                </a:solidFill>
                <a:latin typeface="Simplon Oi Headline"/>
                <a:cs typeface="Simplon Oi Headline"/>
              </a:rPr>
              <a:t> 42pt</a:t>
            </a:r>
          </a:p>
        </p:txBody>
      </p:sp>
      <p:sp>
        <p:nvSpPr>
          <p:cNvPr id="48" name="TextBox 47"/>
          <p:cNvSpPr txBox="1"/>
          <p:nvPr userDrawn="1"/>
        </p:nvSpPr>
        <p:spPr>
          <a:xfrm>
            <a:off x="-215658" y="1419622"/>
            <a:ext cx="179146" cy="1800201"/>
          </a:xfrm>
          <a:prstGeom prst="rect">
            <a:avLst/>
          </a:prstGeom>
          <a:noFill/>
        </p:spPr>
        <p:txBody>
          <a:bodyPr vert="vert270" wrap="square" lIns="0" tIns="0" rIns="0" bIns="0" rtlCol="0">
            <a:noAutofit/>
          </a:bodyPr>
          <a:lstStyle/>
          <a:p>
            <a:pPr algn="r"/>
            <a:r>
              <a:rPr lang="en-US" sz="10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SIMPLON BP REGULAR 21PT</a:t>
            </a:r>
          </a:p>
        </p:txBody>
      </p:sp>
      <p:sp>
        <p:nvSpPr>
          <p:cNvPr id="49" name="TextBox 48"/>
          <p:cNvSpPr txBox="1"/>
          <p:nvPr userDrawn="1"/>
        </p:nvSpPr>
        <p:spPr>
          <a:xfrm>
            <a:off x="-215658" y="3219823"/>
            <a:ext cx="179146" cy="1634040"/>
          </a:xfrm>
          <a:prstGeom prst="rect">
            <a:avLst/>
          </a:prstGeom>
          <a:noFill/>
        </p:spPr>
        <p:txBody>
          <a:bodyPr vert="vert270" wrap="square" lIns="0" tIns="0" rIns="0" bIns="0" rtlCol="0">
            <a:noAutofit/>
          </a:bodyPr>
          <a:lstStyle/>
          <a:p>
            <a:r>
              <a:rPr lang="en-US" sz="10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Simplon BP Regular 14pt</a:t>
            </a:r>
          </a:p>
        </p:txBody>
      </p:sp>
      <p:sp>
        <p:nvSpPr>
          <p:cNvPr id="50" name="Freeform 5"/>
          <p:cNvSpPr>
            <a:spLocks/>
          </p:cNvSpPr>
          <p:nvPr userDrawn="1"/>
        </p:nvSpPr>
        <p:spPr bwMode="auto">
          <a:xfrm>
            <a:off x="9140713" y="2355774"/>
            <a:ext cx="327831" cy="432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CE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7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R 0  </a:t>
            </a:r>
          </a:p>
          <a:p>
            <a:r>
              <a:rPr lang="en-US" sz="7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G 206  </a:t>
            </a:r>
          </a:p>
          <a:p>
            <a:r>
              <a:rPr lang="en-US" sz="7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B 255</a:t>
            </a:r>
            <a:endParaRPr lang="en-US" sz="700" dirty="0">
              <a:solidFill>
                <a:srgbClr val="FFFFFF"/>
              </a:solidFill>
              <a:latin typeface="Simplon BP Regular"/>
              <a:cs typeface="Simplon BP Regular"/>
            </a:endParaRPr>
          </a:p>
        </p:txBody>
      </p:sp>
      <p:sp>
        <p:nvSpPr>
          <p:cNvPr id="51" name="Freeform 50"/>
          <p:cNvSpPr>
            <a:spLocks/>
          </p:cNvSpPr>
          <p:nvPr userDrawn="1"/>
        </p:nvSpPr>
        <p:spPr bwMode="auto">
          <a:xfrm>
            <a:off x="9140713" y="1923726"/>
            <a:ext cx="327831" cy="432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D318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7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R 0  </a:t>
            </a:r>
          </a:p>
          <a:p>
            <a:r>
              <a:rPr lang="en-US" sz="7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G 211  </a:t>
            </a:r>
          </a:p>
          <a:p>
            <a:r>
              <a:rPr lang="en-US" sz="7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B 24</a:t>
            </a:r>
            <a:endParaRPr lang="en-US" sz="700" dirty="0">
              <a:solidFill>
                <a:srgbClr val="FFFFFF"/>
              </a:solidFill>
              <a:latin typeface="Simplon BP Regular"/>
              <a:cs typeface="Simplon BP Regular"/>
            </a:endParaRPr>
          </a:p>
        </p:txBody>
      </p:sp>
      <p:sp>
        <p:nvSpPr>
          <p:cNvPr id="52" name="Freeform 5"/>
          <p:cNvSpPr>
            <a:spLocks/>
          </p:cNvSpPr>
          <p:nvPr userDrawn="1"/>
        </p:nvSpPr>
        <p:spPr bwMode="auto">
          <a:xfrm>
            <a:off x="9140713" y="1491678"/>
            <a:ext cx="327831" cy="432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FF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7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 255  </a:t>
            </a:r>
          </a:p>
          <a:p>
            <a:r>
              <a:rPr lang="en-US" sz="7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G 255  </a:t>
            </a:r>
          </a:p>
          <a:p>
            <a:r>
              <a:rPr lang="en-US" sz="7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B 0</a:t>
            </a:r>
            <a:endParaRPr lang="en-US" sz="7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53" name="Freeform 5"/>
          <p:cNvSpPr>
            <a:spLocks/>
          </p:cNvSpPr>
          <p:nvPr userDrawn="1"/>
        </p:nvSpPr>
        <p:spPr bwMode="auto">
          <a:xfrm>
            <a:off x="9140713" y="1059630"/>
            <a:ext cx="327831" cy="432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6D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7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R 255  </a:t>
            </a:r>
          </a:p>
          <a:p>
            <a:r>
              <a:rPr lang="en-US" sz="7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G 109  </a:t>
            </a:r>
          </a:p>
          <a:p>
            <a:r>
              <a:rPr lang="en-US" sz="7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B 0</a:t>
            </a:r>
            <a:endParaRPr lang="en-US" sz="700" dirty="0">
              <a:solidFill>
                <a:srgbClr val="FFFFFF"/>
              </a:solidFill>
              <a:latin typeface="Simplon BP Regular"/>
              <a:cs typeface="Simplon BP Regular"/>
            </a:endParaRPr>
          </a:p>
        </p:txBody>
      </p:sp>
      <p:sp>
        <p:nvSpPr>
          <p:cNvPr id="54" name="Freeform 53"/>
          <p:cNvSpPr>
            <a:spLocks/>
          </p:cNvSpPr>
          <p:nvPr userDrawn="1"/>
        </p:nvSpPr>
        <p:spPr bwMode="auto">
          <a:xfrm>
            <a:off x="9140713" y="627582"/>
            <a:ext cx="327831" cy="432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EA288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7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R 234  </a:t>
            </a:r>
          </a:p>
          <a:p>
            <a:r>
              <a:rPr lang="en-US" sz="7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G 40  </a:t>
            </a:r>
          </a:p>
          <a:p>
            <a:r>
              <a:rPr lang="en-US" sz="7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B 140</a:t>
            </a:r>
            <a:endParaRPr lang="en-US" sz="700" dirty="0">
              <a:solidFill>
                <a:srgbClr val="FFFFFF"/>
              </a:solidFill>
              <a:latin typeface="Simplon BP Regular"/>
              <a:cs typeface="Simplon BP Regular"/>
            </a:endParaRPr>
          </a:p>
        </p:txBody>
      </p:sp>
      <p:sp>
        <p:nvSpPr>
          <p:cNvPr id="55" name="Freeform 5"/>
          <p:cNvSpPr>
            <a:spLocks/>
          </p:cNvSpPr>
          <p:nvPr userDrawn="1"/>
        </p:nvSpPr>
        <p:spPr bwMode="auto">
          <a:xfrm>
            <a:off x="9140713" y="197986"/>
            <a:ext cx="327831" cy="432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A02B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sz="7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R 160  </a:t>
            </a:r>
          </a:p>
          <a:p>
            <a:pPr>
              <a:defRPr/>
            </a:pPr>
            <a:r>
              <a:rPr lang="en-US" sz="7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G 43  </a:t>
            </a:r>
          </a:p>
          <a:p>
            <a:pPr>
              <a:defRPr/>
            </a:pPr>
            <a:r>
              <a:rPr lang="en-US" sz="7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B 255 </a:t>
            </a:r>
            <a:endParaRPr lang="en-US" sz="700" dirty="0">
              <a:solidFill>
                <a:srgbClr val="FFFFFF"/>
              </a:solidFill>
              <a:latin typeface="Simplon BP Regular"/>
              <a:cs typeface="Simplon BP Regular"/>
            </a:endParaRPr>
          </a:p>
        </p:txBody>
      </p:sp>
      <p:sp>
        <p:nvSpPr>
          <p:cNvPr id="56" name="Freeform 5"/>
          <p:cNvSpPr>
            <a:spLocks/>
          </p:cNvSpPr>
          <p:nvPr userDrawn="1"/>
        </p:nvSpPr>
        <p:spPr bwMode="auto">
          <a:xfrm>
            <a:off x="9140713" y="2787822"/>
            <a:ext cx="327831" cy="432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4D4D4D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7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R 77  </a:t>
            </a:r>
          </a:p>
          <a:p>
            <a:r>
              <a:rPr lang="en-US" sz="7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G 77  </a:t>
            </a:r>
          </a:p>
          <a:p>
            <a:r>
              <a:rPr lang="en-US" sz="7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B 77</a:t>
            </a:r>
            <a:endParaRPr lang="en-US" sz="700" dirty="0">
              <a:solidFill>
                <a:srgbClr val="FFFFFF"/>
              </a:solidFill>
              <a:latin typeface="Simplon BP Regular"/>
              <a:cs typeface="Simplon BP Regular"/>
            </a:endParaRPr>
          </a:p>
        </p:txBody>
      </p:sp>
      <p:sp>
        <p:nvSpPr>
          <p:cNvPr id="57" name="Freeform 5"/>
          <p:cNvSpPr>
            <a:spLocks/>
          </p:cNvSpPr>
          <p:nvPr userDrawn="1"/>
        </p:nvSpPr>
        <p:spPr bwMode="auto">
          <a:xfrm>
            <a:off x="9144000" y="3291830"/>
            <a:ext cx="324544" cy="108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gradFill>
            <a:gsLst>
              <a:gs pos="0">
                <a:srgbClr val="EA288C"/>
              </a:gs>
              <a:gs pos="50000">
                <a:srgbClr val="A02BFF"/>
              </a:gs>
              <a:gs pos="100000">
                <a:srgbClr val="00CEFF"/>
              </a:gs>
            </a:gsLst>
            <a:lin ang="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58" name="Freeform 5"/>
          <p:cNvSpPr>
            <a:spLocks/>
          </p:cNvSpPr>
          <p:nvPr userDrawn="1"/>
        </p:nvSpPr>
        <p:spPr bwMode="auto">
          <a:xfrm>
            <a:off x="9143999" y="3438300"/>
            <a:ext cx="90000" cy="108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EA288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59" name="Freeform 5"/>
          <p:cNvSpPr>
            <a:spLocks/>
          </p:cNvSpPr>
          <p:nvPr userDrawn="1"/>
        </p:nvSpPr>
        <p:spPr bwMode="auto">
          <a:xfrm>
            <a:off x="9261272" y="3438299"/>
            <a:ext cx="90000" cy="108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A02B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60" name="Freeform 5"/>
          <p:cNvSpPr>
            <a:spLocks/>
          </p:cNvSpPr>
          <p:nvPr userDrawn="1"/>
        </p:nvSpPr>
        <p:spPr bwMode="auto">
          <a:xfrm>
            <a:off x="9378544" y="3438298"/>
            <a:ext cx="90000" cy="108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CE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61" name="Freeform 5"/>
          <p:cNvSpPr>
            <a:spLocks/>
          </p:cNvSpPr>
          <p:nvPr userDrawn="1"/>
        </p:nvSpPr>
        <p:spPr bwMode="auto">
          <a:xfrm>
            <a:off x="9144000" y="3654322"/>
            <a:ext cx="324544" cy="108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gradFill>
            <a:gsLst>
              <a:gs pos="0">
                <a:srgbClr val="00CEFF"/>
              </a:gs>
              <a:gs pos="50000">
                <a:srgbClr val="00D318"/>
              </a:gs>
              <a:gs pos="100000">
                <a:srgbClr val="FFFF00"/>
              </a:gs>
            </a:gsLst>
            <a:lin ang="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62" name="Freeform 5"/>
          <p:cNvSpPr>
            <a:spLocks/>
          </p:cNvSpPr>
          <p:nvPr userDrawn="1"/>
        </p:nvSpPr>
        <p:spPr bwMode="auto">
          <a:xfrm>
            <a:off x="9143999" y="3812494"/>
            <a:ext cx="90000" cy="108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CE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63" name="Freeform 5"/>
          <p:cNvSpPr>
            <a:spLocks/>
          </p:cNvSpPr>
          <p:nvPr userDrawn="1"/>
        </p:nvSpPr>
        <p:spPr bwMode="auto">
          <a:xfrm>
            <a:off x="9261272" y="3812493"/>
            <a:ext cx="90000" cy="108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D318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64" name="Freeform 5"/>
          <p:cNvSpPr>
            <a:spLocks/>
          </p:cNvSpPr>
          <p:nvPr userDrawn="1"/>
        </p:nvSpPr>
        <p:spPr bwMode="auto">
          <a:xfrm>
            <a:off x="9378544" y="3812492"/>
            <a:ext cx="90000" cy="108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FF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65" name="Freeform 5"/>
          <p:cNvSpPr>
            <a:spLocks/>
          </p:cNvSpPr>
          <p:nvPr userDrawn="1"/>
        </p:nvSpPr>
        <p:spPr bwMode="auto">
          <a:xfrm>
            <a:off x="9144000" y="4014362"/>
            <a:ext cx="324544" cy="108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gradFill>
            <a:gsLst>
              <a:gs pos="0">
                <a:srgbClr val="FFFF00"/>
              </a:gs>
              <a:gs pos="50000">
                <a:srgbClr val="FF6D00"/>
              </a:gs>
              <a:gs pos="100000">
                <a:srgbClr val="EA288C"/>
              </a:gs>
            </a:gsLst>
            <a:lin ang="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66" name="Freeform 5"/>
          <p:cNvSpPr>
            <a:spLocks/>
          </p:cNvSpPr>
          <p:nvPr userDrawn="1"/>
        </p:nvSpPr>
        <p:spPr bwMode="auto">
          <a:xfrm>
            <a:off x="9143999" y="4160832"/>
            <a:ext cx="90000" cy="108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FF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67" name="Freeform 5"/>
          <p:cNvSpPr>
            <a:spLocks/>
          </p:cNvSpPr>
          <p:nvPr userDrawn="1"/>
        </p:nvSpPr>
        <p:spPr bwMode="auto">
          <a:xfrm>
            <a:off x="9261272" y="4160831"/>
            <a:ext cx="90000" cy="108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6D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68" name="Freeform 5"/>
          <p:cNvSpPr>
            <a:spLocks/>
          </p:cNvSpPr>
          <p:nvPr userDrawn="1"/>
        </p:nvSpPr>
        <p:spPr bwMode="auto">
          <a:xfrm>
            <a:off x="9378544" y="4160830"/>
            <a:ext cx="90000" cy="108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EA288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69" name="TextBox 39"/>
          <p:cNvSpPr txBox="1"/>
          <p:nvPr userDrawn="1"/>
        </p:nvSpPr>
        <p:spPr>
          <a:xfrm>
            <a:off x="9143999" y="4299942"/>
            <a:ext cx="475803" cy="66264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800"/>
              </a:spcBef>
            </a:pPr>
            <a:r>
              <a:rPr lang="en-US" sz="700" dirty="0" err="1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Esquemas</a:t>
            </a:r>
            <a:r>
              <a:rPr lang="en-US" sz="700" dirty="0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 de cores (</a:t>
            </a:r>
            <a:r>
              <a:rPr lang="en-US" sz="700" dirty="0" err="1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usar</a:t>
            </a:r>
            <a:r>
              <a:rPr lang="en-US" sz="700" dirty="0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 </a:t>
            </a:r>
            <a:r>
              <a:rPr lang="en-US" sz="700" dirty="0" err="1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apenas</a:t>
            </a:r>
            <a:r>
              <a:rPr lang="en-US" sz="700" dirty="0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 2 cores dos </a:t>
            </a:r>
            <a:r>
              <a:rPr lang="en-US" sz="700" dirty="0" err="1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esquemas</a:t>
            </a:r>
            <a:r>
              <a:rPr lang="en-US" sz="700" dirty="0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 </a:t>
            </a:r>
            <a:r>
              <a:rPr lang="en-US" sz="700" dirty="0" err="1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abaixo</a:t>
            </a:r>
            <a:r>
              <a:rPr lang="en-US" sz="700" dirty="0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)</a:t>
            </a:r>
          </a:p>
        </p:txBody>
      </p:sp>
      <p:sp>
        <p:nvSpPr>
          <p:cNvPr id="43" name="Freeform 5"/>
          <p:cNvSpPr>
            <a:spLocks/>
          </p:cNvSpPr>
          <p:nvPr userDrawn="1"/>
        </p:nvSpPr>
        <p:spPr bwMode="auto">
          <a:xfrm>
            <a:off x="9498032" y="197986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BD78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44" name="Freeform 5"/>
          <p:cNvSpPr>
            <a:spLocks/>
          </p:cNvSpPr>
          <p:nvPr userDrawn="1"/>
        </p:nvSpPr>
        <p:spPr bwMode="auto">
          <a:xfrm>
            <a:off x="9498032" y="411510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7A23C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70" name="Freeform 5"/>
          <p:cNvSpPr>
            <a:spLocks/>
          </p:cNvSpPr>
          <p:nvPr userDrawn="1"/>
        </p:nvSpPr>
        <p:spPr bwMode="auto">
          <a:xfrm>
            <a:off x="9498032" y="659804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E86DB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71" name="Freeform 5"/>
          <p:cNvSpPr>
            <a:spLocks/>
          </p:cNvSpPr>
          <p:nvPr userDrawn="1"/>
        </p:nvSpPr>
        <p:spPr bwMode="auto">
          <a:xfrm>
            <a:off x="9498032" y="866632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B51F7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72" name="Freeform 71"/>
          <p:cNvSpPr>
            <a:spLocks/>
          </p:cNvSpPr>
          <p:nvPr userDrawn="1"/>
        </p:nvSpPr>
        <p:spPr bwMode="auto">
          <a:xfrm>
            <a:off x="9498032" y="1103150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954D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73" name="Freeform 5"/>
          <p:cNvSpPr>
            <a:spLocks/>
          </p:cNvSpPr>
          <p:nvPr userDrawn="1"/>
        </p:nvSpPr>
        <p:spPr bwMode="auto">
          <a:xfrm>
            <a:off x="9498032" y="1309978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CC52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74" name="Freeform 5"/>
          <p:cNvSpPr>
            <a:spLocks/>
          </p:cNvSpPr>
          <p:nvPr userDrawn="1"/>
        </p:nvSpPr>
        <p:spPr bwMode="auto">
          <a:xfrm>
            <a:off x="9498032" y="1537259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FC8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75" name="Freeform 5"/>
          <p:cNvSpPr>
            <a:spLocks/>
          </p:cNvSpPr>
          <p:nvPr userDrawn="1"/>
        </p:nvSpPr>
        <p:spPr bwMode="auto">
          <a:xfrm>
            <a:off x="9498032" y="1744087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CCC6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76" name="Freeform 5"/>
          <p:cNvSpPr>
            <a:spLocks/>
          </p:cNvSpPr>
          <p:nvPr userDrawn="1"/>
        </p:nvSpPr>
        <p:spPr bwMode="auto">
          <a:xfrm>
            <a:off x="9498032" y="1962132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69D17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77" name="Freeform 5"/>
          <p:cNvSpPr>
            <a:spLocks/>
          </p:cNvSpPr>
          <p:nvPr userDrawn="1"/>
        </p:nvSpPr>
        <p:spPr bwMode="auto">
          <a:xfrm>
            <a:off x="9498032" y="2168960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9E0B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78" name="Freeform 5"/>
          <p:cNvSpPr>
            <a:spLocks/>
          </p:cNvSpPr>
          <p:nvPr userDrawn="1"/>
        </p:nvSpPr>
        <p:spPr bwMode="auto">
          <a:xfrm>
            <a:off x="9498032" y="2414714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4DE6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79" name="Freeform 5"/>
          <p:cNvSpPr>
            <a:spLocks/>
          </p:cNvSpPr>
          <p:nvPr userDrawn="1"/>
        </p:nvSpPr>
        <p:spPr bwMode="auto">
          <a:xfrm>
            <a:off x="9498032" y="2621542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AFC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80" name="Freeform 5"/>
          <p:cNvSpPr>
            <a:spLocks/>
          </p:cNvSpPr>
          <p:nvPr userDrawn="1"/>
        </p:nvSpPr>
        <p:spPr bwMode="auto">
          <a:xfrm>
            <a:off x="9498032" y="2858060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DEDEDE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81" name="Freeform 5"/>
          <p:cNvSpPr>
            <a:spLocks/>
          </p:cNvSpPr>
          <p:nvPr userDrawn="1"/>
        </p:nvSpPr>
        <p:spPr bwMode="auto">
          <a:xfrm>
            <a:off x="9498032" y="3064888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9C9C9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18692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33" r:id="rId1"/>
    <p:sldLayoutId id="2147484034" r:id="rId2"/>
    <p:sldLayoutId id="2147484035" r:id="rId3"/>
  </p:sldLayoutIdLst>
  <p:hf hdr="0" dt="0"/>
  <p:txStyles>
    <p:titleStyle>
      <a:lvl1pPr algn="l" defTabSz="457200" rtl="0" eaLnBrk="1" latinLnBrk="0" hangingPunct="1">
        <a:lnSpc>
          <a:spcPts val="4200"/>
        </a:lnSpc>
        <a:spcBef>
          <a:spcPct val="0"/>
        </a:spcBef>
        <a:spcAft>
          <a:spcPts val="0"/>
        </a:spcAft>
        <a:buNone/>
        <a:defRPr lang="en-US" sz="4200" b="0" i="0" kern="1200" noProof="0" dirty="0">
          <a:solidFill>
            <a:schemeClr val="accent3"/>
          </a:solidFill>
          <a:latin typeface="Simplon Oi Headline"/>
          <a:ea typeface="ＭＳ Ｐゴシック" charset="0"/>
          <a:cs typeface="Simplon Oi Headline"/>
        </a:defRPr>
      </a:lvl1pPr>
    </p:titleStyle>
    <p:bodyStyle>
      <a:lvl1pPr marL="184150" indent="-184150" algn="l" defTabSz="4572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charset="2"/>
        <a:buChar char="§"/>
        <a:tabLst/>
        <a:defRPr lang="es-ES_tradnl" sz="1400" kern="1200" smtClean="0">
          <a:solidFill>
            <a:srgbClr val="000000"/>
          </a:solidFill>
          <a:latin typeface="Simplon BP Regular"/>
          <a:ea typeface="ＭＳ Ｐゴシック" charset="0"/>
          <a:cs typeface="Simplon BP Regular"/>
        </a:defRPr>
      </a:lvl1pPr>
      <a:lvl2pPr marL="365125" indent="-176213" algn="l" defTabSz="4572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charset="2"/>
        <a:buChar char="§"/>
        <a:tabLst>
          <a:tab pos="365125" algn="l"/>
        </a:tabLst>
        <a:defRPr lang="es-ES_tradnl" sz="1400" kern="1200" smtClean="0">
          <a:solidFill>
            <a:srgbClr val="000000"/>
          </a:solidFill>
          <a:latin typeface="Simplon BP Regular"/>
          <a:ea typeface="ＭＳ Ｐゴシック" charset="0"/>
          <a:cs typeface="Simplon BP Regular"/>
        </a:defRPr>
      </a:lvl2pPr>
      <a:lvl3pPr marL="541338" indent="-176213" algn="l" defTabSz="4572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charset="2"/>
        <a:buChar char="§"/>
        <a:tabLst>
          <a:tab pos="541338" algn="l"/>
        </a:tabLst>
        <a:defRPr lang="es-ES_tradnl" sz="1400" kern="1200" smtClean="0">
          <a:solidFill>
            <a:srgbClr val="000000"/>
          </a:solidFill>
          <a:latin typeface="Simplon BP Regular"/>
          <a:ea typeface="ＭＳ Ｐゴシック" charset="0"/>
          <a:cs typeface="Simplon BP Regular"/>
        </a:defRPr>
      </a:lvl3pPr>
      <a:lvl4pPr marL="717550" indent="-176213" algn="l" defTabSz="4572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charset="2"/>
        <a:buChar char="§"/>
        <a:tabLst>
          <a:tab pos="717550" algn="l"/>
        </a:tabLst>
        <a:defRPr lang="es-ES_tradnl" sz="1400" kern="1200" smtClean="0">
          <a:solidFill>
            <a:srgbClr val="000000"/>
          </a:solidFill>
          <a:latin typeface="Simplon BP Regular"/>
          <a:ea typeface="ＭＳ Ｐゴシック" charset="0"/>
          <a:cs typeface="Simplon BP Regular"/>
        </a:defRPr>
      </a:lvl4pPr>
      <a:lvl5pPr marL="893763" indent="-176213" algn="l" defTabSz="4572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charset="2"/>
        <a:buChar char="§"/>
        <a:tabLst>
          <a:tab pos="893763" algn="l"/>
        </a:tabLst>
        <a:defRPr lang="pt-BR" sz="1400" kern="1200" smtClean="0">
          <a:solidFill>
            <a:srgbClr val="000000"/>
          </a:solidFill>
          <a:latin typeface="Simplon BP Regular"/>
          <a:ea typeface="ＭＳ Ｐゴシック" charset="0"/>
          <a:cs typeface="Simplon BP Regular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620">
          <p15:clr>
            <a:srgbClr val="F26B43"/>
          </p15:clr>
        </p15:guide>
        <p15:guide id="2" orient="horz" pos="894">
          <p15:clr>
            <a:srgbClr val="F26B43"/>
          </p15:clr>
        </p15:guide>
        <p15:guide id="3" orient="horz" pos="169">
          <p15:clr>
            <a:srgbClr val="F26B43"/>
          </p15:clr>
        </p15:guide>
        <p15:guide id="4" pos="295">
          <p15:clr>
            <a:srgbClr val="F26B43"/>
          </p15:clr>
        </p15:guide>
        <p15:guide id="5" pos="5465">
          <p15:clr>
            <a:srgbClr val="F26B43"/>
          </p15:clr>
        </p15:guide>
        <p15:guide id="6" orient="horz" pos="3072">
          <p15:clr>
            <a:srgbClr val="F26B43"/>
          </p15:clr>
        </p15:guide>
        <p15:guide id="7" orient="horz" pos="667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312" y="1419224"/>
            <a:ext cx="8218487" cy="345757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lvl="0" fontAlgn="base">
              <a:lnSpc>
                <a:spcPts val="1400"/>
              </a:lnSpc>
              <a:spcBef>
                <a:spcPct val="0"/>
              </a:spcBef>
              <a:spcAft>
                <a:spcPct val="0"/>
              </a:spcAft>
            </a:pPr>
            <a:r>
              <a:rPr lang="en-US" smtClean="0"/>
              <a:t>Click to edit Master text styles</a:t>
            </a:r>
          </a:p>
          <a:p>
            <a:pPr lvl="1" fontAlgn="base">
              <a:lnSpc>
                <a:spcPts val="1400"/>
              </a:lnSpc>
              <a:spcBef>
                <a:spcPct val="0"/>
              </a:spcBef>
              <a:spcAft>
                <a:spcPct val="0"/>
              </a:spcAft>
            </a:pPr>
            <a:r>
              <a:rPr lang="en-US" smtClean="0"/>
              <a:t>Second level</a:t>
            </a:r>
          </a:p>
          <a:p>
            <a:pPr lvl="2" fontAlgn="base">
              <a:lnSpc>
                <a:spcPts val="1400"/>
              </a:lnSpc>
              <a:spcBef>
                <a:spcPct val="0"/>
              </a:spcBef>
              <a:spcAft>
                <a:spcPct val="0"/>
              </a:spcAft>
            </a:pPr>
            <a:r>
              <a:rPr lang="en-US" smtClean="0"/>
              <a:t>Third level</a:t>
            </a:r>
          </a:p>
          <a:p>
            <a:pPr lvl="3" fontAlgn="base">
              <a:lnSpc>
                <a:spcPts val="1400"/>
              </a:lnSpc>
              <a:spcBef>
                <a:spcPct val="0"/>
              </a:spcBef>
              <a:spcAft>
                <a:spcPct val="0"/>
              </a:spcAft>
            </a:pPr>
            <a:r>
              <a:rPr lang="en-US" smtClean="0"/>
              <a:t>Fourth level</a:t>
            </a:r>
          </a:p>
          <a:p>
            <a:pPr lvl="4" fontAlgn="base">
              <a:lnSpc>
                <a:spcPts val="1400"/>
              </a:lnSpc>
              <a:spcBef>
                <a:spcPct val="0"/>
              </a:spcBef>
              <a:spcAft>
                <a:spcPct val="0"/>
              </a:spcAft>
            </a:pPr>
            <a:r>
              <a:rPr lang="en-US" smtClean="0"/>
              <a:t>Fifth level</a:t>
            </a:r>
            <a:endParaRPr lang="pt-BR" dirty="0"/>
          </a:p>
        </p:txBody>
      </p:sp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468313" y="274638"/>
            <a:ext cx="8207375" cy="78422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pPr lvl="0">
              <a:lnSpc>
                <a:spcPct val="100000"/>
              </a:lnSpc>
            </a:pPr>
            <a:r>
              <a:rPr lang="pt-PT" dirty="0" err="1" smtClean="0"/>
              <a:t>Click</a:t>
            </a:r>
            <a:r>
              <a:rPr lang="pt-PT" dirty="0" smtClean="0"/>
              <a:t> to </a:t>
            </a:r>
            <a:r>
              <a:rPr lang="pt-PT" dirty="0" err="1" smtClean="0"/>
              <a:t>edit</a:t>
            </a:r>
            <a:r>
              <a:rPr lang="pt-PT" dirty="0" smtClean="0"/>
              <a:t> </a:t>
            </a:r>
            <a:r>
              <a:rPr lang="pt-PT" dirty="0" err="1" smtClean="0"/>
              <a:t>title</a:t>
            </a:r>
            <a:r>
              <a:rPr lang="pt-PT" dirty="0" smtClean="0"/>
              <a:t> </a:t>
            </a:r>
            <a:r>
              <a:rPr lang="pt-PT" dirty="0" err="1" smtClean="0"/>
              <a:t>style</a:t>
            </a:r>
            <a:endParaRPr lang="en-US" dirty="0"/>
          </a:p>
        </p:txBody>
      </p:sp>
      <p:sp>
        <p:nvSpPr>
          <p:cNvPr id="4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199" y="4876006"/>
            <a:ext cx="7787207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r>
              <a:rPr lang="pt-BR" smtClean="0">
                <a:solidFill>
                  <a:srgbClr val="5F5F5F"/>
                </a:solidFill>
              </a:rPr>
              <a:t>MATERIAL CONFIDENCIAL  |  SLIDE Nº</a:t>
            </a:r>
            <a:endParaRPr lang="pt-BR" dirty="0">
              <a:solidFill>
                <a:srgbClr val="5F5F5F"/>
              </a:solidFill>
            </a:endParaRPr>
          </a:p>
        </p:txBody>
      </p:sp>
      <p:sp>
        <p:nvSpPr>
          <p:cNvPr id="4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44408" y="4876006"/>
            <a:ext cx="442392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fld id="{74850952-3374-434C-8FC6-DE28F8CD25B0}" type="slidenum">
              <a:rPr lang="pt-BR" smtClean="0">
                <a:solidFill>
                  <a:srgbClr val="5F5F5F"/>
                </a:solidFill>
              </a:rPr>
              <a:pPr/>
              <a:t>‹nº›</a:t>
            </a:fld>
            <a:endParaRPr lang="pt-BR" dirty="0">
              <a:solidFill>
                <a:srgbClr val="5F5F5F"/>
              </a:solidFill>
            </a:endParaRPr>
          </a:p>
        </p:txBody>
      </p:sp>
      <p:sp>
        <p:nvSpPr>
          <p:cNvPr id="47" name="TextBox 46"/>
          <p:cNvSpPr txBox="1"/>
          <p:nvPr userDrawn="1"/>
        </p:nvSpPr>
        <p:spPr>
          <a:xfrm>
            <a:off x="-215658" y="56343"/>
            <a:ext cx="179146" cy="1363279"/>
          </a:xfrm>
          <a:prstGeom prst="rect">
            <a:avLst/>
          </a:prstGeom>
          <a:noFill/>
        </p:spPr>
        <p:txBody>
          <a:bodyPr vert="vert270" wrap="square" lIns="0" tIns="0" rIns="0" bIns="0" rtlCol="0" anchor="t">
            <a:noAutofit/>
          </a:bodyPr>
          <a:lstStyle/>
          <a:p>
            <a:pPr algn="r"/>
            <a:r>
              <a:rPr lang="en-US" sz="1000" dirty="0" smtClean="0">
                <a:solidFill>
                  <a:srgbClr val="4D4D4D"/>
                </a:solidFill>
                <a:latin typeface="Simplon Oi Headline"/>
                <a:cs typeface="Simplon Oi Headline"/>
              </a:rPr>
              <a:t>Simplon </a:t>
            </a:r>
            <a:r>
              <a:rPr lang="en-US" sz="1000" dirty="0" err="1" smtClean="0">
                <a:solidFill>
                  <a:srgbClr val="4D4D4D"/>
                </a:solidFill>
                <a:latin typeface="Simplon Oi Headline"/>
                <a:cs typeface="Simplon Oi Headline"/>
              </a:rPr>
              <a:t>Oi</a:t>
            </a:r>
            <a:r>
              <a:rPr lang="en-US" sz="1000" dirty="0" smtClean="0">
                <a:solidFill>
                  <a:srgbClr val="4D4D4D"/>
                </a:solidFill>
                <a:latin typeface="Simplon Oi Headline"/>
                <a:cs typeface="Simplon Oi Headline"/>
              </a:rPr>
              <a:t> 42pt</a:t>
            </a:r>
          </a:p>
        </p:txBody>
      </p:sp>
      <p:sp>
        <p:nvSpPr>
          <p:cNvPr id="48" name="TextBox 47"/>
          <p:cNvSpPr txBox="1"/>
          <p:nvPr userDrawn="1"/>
        </p:nvSpPr>
        <p:spPr>
          <a:xfrm>
            <a:off x="-215658" y="1419622"/>
            <a:ext cx="179146" cy="1800201"/>
          </a:xfrm>
          <a:prstGeom prst="rect">
            <a:avLst/>
          </a:prstGeom>
          <a:noFill/>
        </p:spPr>
        <p:txBody>
          <a:bodyPr vert="vert270" wrap="square" lIns="0" tIns="0" rIns="0" bIns="0" rtlCol="0">
            <a:noAutofit/>
          </a:bodyPr>
          <a:lstStyle/>
          <a:p>
            <a:pPr algn="r"/>
            <a:r>
              <a:rPr lang="en-US" sz="10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SIMPLON BP REGULAR 21PT</a:t>
            </a:r>
          </a:p>
        </p:txBody>
      </p:sp>
      <p:sp>
        <p:nvSpPr>
          <p:cNvPr id="49" name="TextBox 48"/>
          <p:cNvSpPr txBox="1"/>
          <p:nvPr userDrawn="1"/>
        </p:nvSpPr>
        <p:spPr>
          <a:xfrm>
            <a:off x="-215658" y="3219823"/>
            <a:ext cx="179146" cy="1634040"/>
          </a:xfrm>
          <a:prstGeom prst="rect">
            <a:avLst/>
          </a:prstGeom>
          <a:noFill/>
        </p:spPr>
        <p:txBody>
          <a:bodyPr vert="vert270" wrap="square" lIns="0" tIns="0" rIns="0" bIns="0" rtlCol="0">
            <a:noAutofit/>
          </a:bodyPr>
          <a:lstStyle/>
          <a:p>
            <a:r>
              <a:rPr lang="en-US" sz="10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Simplon BP Regular 14pt</a:t>
            </a:r>
          </a:p>
        </p:txBody>
      </p:sp>
      <p:sp>
        <p:nvSpPr>
          <p:cNvPr id="50" name="Freeform 5"/>
          <p:cNvSpPr>
            <a:spLocks/>
          </p:cNvSpPr>
          <p:nvPr userDrawn="1"/>
        </p:nvSpPr>
        <p:spPr bwMode="auto">
          <a:xfrm>
            <a:off x="9140713" y="2355774"/>
            <a:ext cx="327831" cy="432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CE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7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R 0  </a:t>
            </a:r>
          </a:p>
          <a:p>
            <a:r>
              <a:rPr lang="en-US" sz="7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G 206  </a:t>
            </a:r>
          </a:p>
          <a:p>
            <a:r>
              <a:rPr lang="en-US" sz="7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B 255</a:t>
            </a:r>
            <a:endParaRPr lang="en-US" sz="700" dirty="0">
              <a:solidFill>
                <a:srgbClr val="FFFFFF"/>
              </a:solidFill>
              <a:latin typeface="Simplon BP Regular"/>
              <a:cs typeface="Simplon BP Regular"/>
            </a:endParaRPr>
          </a:p>
        </p:txBody>
      </p:sp>
      <p:sp>
        <p:nvSpPr>
          <p:cNvPr id="51" name="Freeform 50"/>
          <p:cNvSpPr>
            <a:spLocks/>
          </p:cNvSpPr>
          <p:nvPr userDrawn="1"/>
        </p:nvSpPr>
        <p:spPr bwMode="auto">
          <a:xfrm>
            <a:off x="9140713" y="1923726"/>
            <a:ext cx="327831" cy="432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D318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7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R 0  </a:t>
            </a:r>
          </a:p>
          <a:p>
            <a:r>
              <a:rPr lang="en-US" sz="7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G 211  </a:t>
            </a:r>
          </a:p>
          <a:p>
            <a:r>
              <a:rPr lang="en-US" sz="7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B 24</a:t>
            </a:r>
            <a:endParaRPr lang="en-US" sz="700" dirty="0">
              <a:solidFill>
                <a:srgbClr val="FFFFFF"/>
              </a:solidFill>
              <a:latin typeface="Simplon BP Regular"/>
              <a:cs typeface="Simplon BP Regular"/>
            </a:endParaRPr>
          </a:p>
        </p:txBody>
      </p:sp>
      <p:sp>
        <p:nvSpPr>
          <p:cNvPr id="52" name="Freeform 5"/>
          <p:cNvSpPr>
            <a:spLocks/>
          </p:cNvSpPr>
          <p:nvPr userDrawn="1"/>
        </p:nvSpPr>
        <p:spPr bwMode="auto">
          <a:xfrm>
            <a:off x="9140713" y="1491678"/>
            <a:ext cx="327831" cy="432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FF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7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 255  </a:t>
            </a:r>
          </a:p>
          <a:p>
            <a:r>
              <a:rPr lang="en-US" sz="7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G 255  </a:t>
            </a:r>
          </a:p>
          <a:p>
            <a:r>
              <a:rPr lang="en-US" sz="7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B 0</a:t>
            </a:r>
            <a:endParaRPr lang="en-US" sz="7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53" name="Freeform 5"/>
          <p:cNvSpPr>
            <a:spLocks/>
          </p:cNvSpPr>
          <p:nvPr userDrawn="1"/>
        </p:nvSpPr>
        <p:spPr bwMode="auto">
          <a:xfrm>
            <a:off x="9140713" y="1059630"/>
            <a:ext cx="327831" cy="432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6D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7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R 255  </a:t>
            </a:r>
          </a:p>
          <a:p>
            <a:r>
              <a:rPr lang="en-US" sz="7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G 109  </a:t>
            </a:r>
          </a:p>
          <a:p>
            <a:r>
              <a:rPr lang="en-US" sz="7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B 0</a:t>
            </a:r>
            <a:endParaRPr lang="en-US" sz="700" dirty="0">
              <a:solidFill>
                <a:srgbClr val="FFFFFF"/>
              </a:solidFill>
              <a:latin typeface="Simplon BP Regular"/>
              <a:cs typeface="Simplon BP Regular"/>
            </a:endParaRPr>
          </a:p>
        </p:txBody>
      </p:sp>
      <p:sp>
        <p:nvSpPr>
          <p:cNvPr id="54" name="Freeform 53"/>
          <p:cNvSpPr>
            <a:spLocks/>
          </p:cNvSpPr>
          <p:nvPr userDrawn="1"/>
        </p:nvSpPr>
        <p:spPr bwMode="auto">
          <a:xfrm>
            <a:off x="9140713" y="627582"/>
            <a:ext cx="327831" cy="432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EA288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7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R 234  </a:t>
            </a:r>
          </a:p>
          <a:p>
            <a:r>
              <a:rPr lang="en-US" sz="7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G 40  </a:t>
            </a:r>
          </a:p>
          <a:p>
            <a:r>
              <a:rPr lang="en-US" sz="7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B 140</a:t>
            </a:r>
            <a:endParaRPr lang="en-US" sz="700" dirty="0">
              <a:solidFill>
                <a:srgbClr val="FFFFFF"/>
              </a:solidFill>
              <a:latin typeface="Simplon BP Regular"/>
              <a:cs typeface="Simplon BP Regular"/>
            </a:endParaRPr>
          </a:p>
        </p:txBody>
      </p:sp>
      <p:sp>
        <p:nvSpPr>
          <p:cNvPr id="55" name="Freeform 5"/>
          <p:cNvSpPr>
            <a:spLocks/>
          </p:cNvSpPr>
          <p:nvPr userDrawn="1"/>
        </p:nvSpPr>
        <p:spPr bwMode="auto">
          <a:xfrm>
            <a:off x="9140713" y="197986"/>
            <a:ext cx="327831" cy="432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A02B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sz="7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R 160  </a:t>
            </a:r>
          </a:p>
          <a:p>
            <a:pPr>
              <a:defRPr/>
            </a:pPr>
            <a:r>
              <a:rPr lang="en-US" sz="7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G 43  </a:t>
            </a:r>
          </a:p>
          <a:p>
            <a:pPr>
              <a:defRPr/>
            </a:pPr>
            <a:r>
              <a:rPr lang="en-US" sz="7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B 255 </a:t>
            </a:r>
            <a:endParaRPr lang="en-US" sz="700" dirty="0">
              <a:solidFill>
                <a:srgbClr val="FFFFFF"/>
              </a:solidFill>
              <a:latin typeface="Simplon BP Regular"/>
              <a:cs typeface="Simplon BP Regular"/>
            </a:endParaRPr>
          </a:p>
        </p:txBody>
      </p:sp>
      <p:sp>
        <p:nvSpPr>
          <p:cNvPr id="56" name="Freeform 5"/>
          <p:cNvSpPr>
            <a:spLocks/>
          </p:cNvSpPr>
          <p:nvPr userDrawn="1"/>
        </p:nvSpPr>
        <p:spPr bwMode="auto">
          <a:xfrm>
            <a:off x="9140713" y="2787822"/>
            <a:ext cx="327831" cy="432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4D4D4D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7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R 77  </a:t>
            </a:r>
          </a:p>
          <a:p>
            <a:r>
              <a:rPr lang="en-US" sz="7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G 77  </a:t>
            </a:r>
          </a:p>
          <a:p>
            <a:r>
              <a:rPr lang="en-US" sz="7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B 77</a:t>
            </a:r>
            <a:endParaRPr lang="en-US" sz="700" dirty="0">
              <a:solidFill>
                <a:srgbClr val="FFFFFF"/>
              </a:solidFill>
              <a:latin typeface="Simplon BP Regular"/>
              <a:cs typeface="Simplon BP Regular"/>
            </a:endParaRPr>
          </a:p>
        </p:txBody>
      </p:sp>
      <p:sp>
        <p:nvSpPr>
          <p:cNvPr id="57" name="Freeform 5"/>
          <p:cNvSpPr>
            <a:spLocks/>
          </p:cNvSpPr>
          <p:nvPr userDrawn="1"/>
        </p:nvSpPr>
        <p:spPr bwMode="auto">
          <a:xfrm>
            <a:off x="9144000" y="3291830"/>
            <a:ext cx="324544" cy="108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gradFill>
            <a:gsLst>
              <a:gs pos="0">
                <a:srgbClr val="EA288C"/>
              </a:gs>
              <a:gs pos="50000">
                <a:srgbClr val="A02BFF"/>
              </a:gs>
              <a:gs pos="100000">
                <a:srgbClr val="00CEFF"/>
              </a:gs>
            </a:gsLst>
            <a:lin ang="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58" name="Freeform 5"/>
          <p:cNvSpPr>
            <a:spLocks/>
          </p:cNvSpPr>
          <p:nvPr userDrawn="1"/>
        </p:nvSpPr>
        <p:spPr bwMode="auto">
          <a:xfrm>
            <a:off x="9143999" y="3438300"/>
            <a:ext cx="90000" cy="108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EA288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59" name="Freeform 5"/>
          <p:cNvSpPr>
            <a:spLocks/>
          </p:cNvSpPr>
          <p:nvPr userDrawn="1"/>
        </p:nvSpPr>
        <p:spPr bwMode="auto">
          <a:xfrm>
            <a:off x="9261272" y="3438299"/>
            <a:ext cx="90000" cy="108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A02B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60" name="Freeform 5"/>
          <p:cNvSpPr>
            <a:spLocks/>
          </p:cNvSpPr>
          <p:nvPr userDrawn="1"/>
        </p:nvSpPr>
        <p:spPr bwMode="auto">
          <a:xfrm>
            <a:off x="9378544" y="3438298"/>
            <a:ext cx="90000" cy="108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CE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61" name="Freeform 5"/>
          <p:cNvSpPr>
            <a:spLocks/>
          </p:cNvSpPr>
          <p:nvPr userDrawn="1"/>
        </p:nvSpPr>
        <p:spPr bwMode="auto">
          <a:xfrm>
            <a:off x="9144000" y="3654322"/>
            <a:ext cx="324544" cy="108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gradFill>
            <a:gsLst>
              <a:gs pos="0">
                <a:srgbClr val="00CEFF"/>
              </a:gs>
              <a:gs pos="50000">
                <a:srgbClr val="00D318"/>
              </a:gs>
              <a:gs pos="100000">
                <a:srgbClr val="FFFF00"/>
              </a:gs>
            </a:gsLst>
            <a:lin ang="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62" name="Freeform 5"/>
          <p:cNvSpPr>
            <a:spLocks/>
          </p:cNvSpPr>
          <p:nvPr userDrawn="1"/>
        </p:nvSpPr>
        <p:spPr bwMode="auto">
          <a:xfrm>
            <a:off x="9143999" y="3812494"/>
            <a:ext cx="90000" cy="108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CE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63" name="Freeform 5"/>
          <p:cNvSpPr>
            <a:spLocks/>
          </p:cNvSpPr>
          <p:nvPr userDrawn="1"/>
        </p:nvSpPr>
        <p:spPr bwMode="auto">
          <a:xfrm>
            <a:off x="9261272" y="3812493"/>
            <a:ext cx="90000" cy="108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D318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64" name="Freeform 5"/>
          <p:cNvSpPr>
            <a:spLocks/>
          </p:cNvSpPr>
          <p:nvPr userDrawn="1"/>
        </p:nvSpPr>
        <p:spPr bwMode="auto">
          <a:xfrm>
            <a:off x="9378544" y="3812492"/>
            <a:ext cx="90000" cy="108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FF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65" name="Freeform 5"/>
          <p:cNvSpPr>
            <a:spLocks/>
          </p:cNvSpPr>
          <p:nvPr userDrawn="1"/>
        </p:nvSpPr>
        <p:spPr bwMode="auto">
          <a:xfrm>
            <a:off x="9144000" y="4014362"/>
            <a:ext cx="324544" cy="108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gradFill>
            <a:gsLst>
              <a:gs pos="0">
                <a:srgbClr val="FFFF00"/>
              </a:gs>
              <a:gs pos="50000">
                <a:srgbClr val="FF6D00"/>
              </a:gs>
              <a:gs pos="100000">
                <a:srgbClr val="EA288C"/>
              </a:gs>
            </a:gsLst>
            <a:lin ang="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66" name="Freeform 5"/>
          <p:cNvSpPr>
            <a:spLocks/>
          </p:cNvSpPr>
          <p:nvPr userDrawn="1"/>
        </p:nvSpPr>
        <p:spPr bwMode="auto">
          <a:xfrm>
            <a:off x="9143999" y="4160832"/>
            <a:ext cx="90000" cy="108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FF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67" name="Freeform 5"/>
          <p:cNvSpPr>
            <a:spLocks/>
          </p:cNvSpPr>
          <p:nvPr userDrawn="1"/>
        </p:nvSpPr>
        <p:spPr bwMode="auto">
          <a:xfrm>
            <a:off x="9261272" y="4160831"/>
            <a:ext cx="90000" cy="108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6D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68" name="Freeform 5"/>
          <p:cNvSpPr>
            <a:spLocks/>
          </p:cNvSpPr>
          <p:nvPr userDrawn="1"/>
        </p:nvSpPr>
        <p:spPr bwMode="auto">
          <a:xfrm>
            <a:off x="9378544" y="4160830"/>
            <a:ext cx="90000" cy="108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EA288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69" name="TextBox 39"/>
          <p:cNvSpPr txBox="1"/>
          <p:nvPr userDrawn="1"/>
        </p:nvSpPr>
        <p:spPr>
          <a:xfrm>
            <a:off x="9143999" y="4299942"/>
            <a:ext cx="475803" cy="66264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800"/>
              </a:spcBef>
            </a:pPr>
            <a:r>
              <a:rPr lang="en-US" sz="700" dirty="0" err="1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Esquemas</a:t>
            </a:r>
            <a:r>
              <a:rPr lang="en-US" sz="700" dirty="0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 de cores (</a:t>
            </a:r>
            <a:r>
              <a:rPr lang="en-US" sz="700" dirty="0" err="1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usar</a:t>
            </a:r>
            <a:r>
              <a:rPr lang="en-US" sz="700" dirty="0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 </a:t>
            </a:r>
            <a:r>
              <a:rPr lang="en-US" sz="700" dirty="0" err="1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apenas</a:t>
            </a:r>
            <a:r>
              <a:rPr lang="en-US" sz="700" dirty="0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 2 cores dos </a:t>
            </a:r>
            <a:r>
              <a:rPr lang="en-US" sz="700" dirty="0" err="1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esquemas</a:t>
            </a:r>
            <a:r>
              <a:rPr lang="en-US" sz="700" dirty="0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 </a:t>
            </a:r>
            <a:r>
              <a:rPr lang="en-US" sz="700" dirty="0" err="1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abaixo</a:t>
            </a:r>
            <a:r>
              <a:rPr lang="en-US" sz="700" dirty="0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)</a:t>
            </a:r>
          </a:p>
        </p:txBody>
      </p:sp>
      <p:sp>
        <p:nvSpPr>
          <p:cNvPr id="43" name="Freeform 5"/>
          <p:cNvSpPr>
            <a:spLocks/>
          </p:cNvSpPr>
          <p:nvPr userDrawn="1"/>
        </p:nvSpPr>
        <p:spPr bwMode="auto">
          <a:xfrm>
            <a:off x="9498032" y="197986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BD78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44" name="Freeform 5"/>
          <p:cNvSpPr>
            <a:spLocks/>
          </p:cNvSpPr>
          <p:nvPr userDrawn="1"/>
        </p:nvSpPr>
        <p:spPr bwMode="auto">
          <a:xfrm>
            <a:off x="9498032" y="411510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7A23C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70" name="Freeform 5"/>
          <p:cNvSpPr>
            <a:spLocks/>
          </p:cNvSpPr>
          <p:nvPr userDrawn="1"/>
        </p:nvSpPr>
        <p:spPr bwMode="auto">
          <a:xfrm>
            <a:off x="9498032" y="659804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E86DB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71" name="Freeform 5"/>
          <p:cNvSpPr>
            <a:spLocks/>
          </p:cNvSpPr>
          <p:nvPr userDrawn="1"/>
        </p:nvSpPr>
        <p:spPr bwMode="auto">
          <a:xfrm>
            <a:off x="9498032" y="866632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B51F7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72" name="Freeform 71"/>
          <p:cNvSpPr>
            <a:spLocks/>
          </p:cNvSpPr>
          <p:nvPr userDrawn="1"/>
        </p:nvSpPr>
        <p:spPr bwMode="auto">
          <a:xfrm>
            <a:off x="9498032" y="1103150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954D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73" name="Freeform 5"/>
          <p:cNvSpPr>
            <a:spLocks/>
          </p:cNvSpPr>
          <p:nvPr userDrawn="1"/>
        </p:nvSpPr>
        <p:spPr bwMode="auto">
          <a:xfrm>
            <a:off x="9498032" y="1309978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CC52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74" name="Freeform 5"/>
          <p:cNvSpPr>
            <a:spLocks/>
          </p:cNvSpPr>
          <p:nvPr userDrawn="1"/>
        </p:nvSpPr>
        <p:spPr bwMode="auto">
          <a:xfrm>
            <a:off x="9498032" y="1537259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FC8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75" name="Freeform 5"/>
          <p:cNvSpPr>
            <a:spLocks/>
          </p:cNvSpPr>
          <p:nvPr userDrawn="1"/>
        </p:nvSpPr>
        <p:spPr bwMode="auto">
          <a:xfrm>
            <a:off x="9498032" y="1744087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CCC6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76" name="Freeform 5"/>
          <p:cNvSpPr>
            <a:spLocks/>
          </p:cNvSpPr>
          <p:nvPr userDrawn="1"/>
        </p:nvSpPr>
        <p:spPr bwMode="auto">
          <a:xfrm>
            <a:off x="9498032" y="1962132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69D17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77" name="Freeform 5"/>
          <p:cNvSpPr>
            <a:spLocks/>
          </p:cNvSpPr>
          <p:nvPr userDrawn="1"/>
        </p:nvSpPr>
        <p:spPr bwMode="auto">
          <a:xfrm>
            <a:off x="9498032" y="2168960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9E0B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78" name="Freeform 5"/>
          <p:cNvSpPr>
            <a:spLocks/>
          </p:cNvSpPr>
          <p:nvPr userDrawn="1"/>
        </p:nvSpPr>
        <p:spPr bwMode="auto">
          <a:xfrm>
            <a:off x="9498032" y="2414714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4DE6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79" name="Freeform 5"/>
          <p:cNvSpPr>
            <a:spLocks/>
          </p:cNvSpPr>
          <p:nvPr userDrawn="1"/>
        </p:nvSpPr>
        <p:spPr bwMode="auto">
          <a:xfrm>
            <a:off x="9498032" y="2621542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AFC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80" name="Freeform 5"/>
          <p:cNvSpPr>
            <a:spLocks/>
          </p:cNvSpPr>
          <p:nvPr userDrawn="1"/>
        </p:nvSpPr>
        <p:spPr bwMode="auto">
          <a:xfrm>
            <a:off x="9498032" y="2858060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DEDEDE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81" name="Freeform 5"/>
          <p:cNvSpPr>
            <a:spLocks/>
          </p:cNvSpPr>
          <p:nvPr userDrawn="1"/>
        </p:nvSpPr>
        <p:spPr bwMode="auto">
          <a:xfrm>
            <a:off x="9498032" y="3064888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9C9C9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54496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42" r:id="rId1"/>
    <p:sldLayoutId id="2147484043" r:id="rId2"/>
    <p:sldLayoutId id="2147484044" r:id="rId3"/>
    <p:sldLayoutId id="2147484045" r:id="rId4"/>
    <p:sldLayoutId id="2147484047" r:id="rId5"/>
    <p:sldLayoutId id="2147484048" r:id="rId6"/>
    <p:sldLayoutId id="2147484049" r:id="rId7"/>
  </p:sldLayoutIdLst>
  <p:hf hdr="0" dt="0"/>
  <p:txStyles>
    <p:titleStyle>
      <a:lvl1pPr algn="l" defTabSz="457200" rtl="0" eaLnBrk="1" latinLnBrk="0" hangingPunct="1">
        <a:lnSpc>
          <a:spcPts val="4200"/>
        </a:lnSpc>
        <a:spcBef>
          <a:spcPct val="0"/>
        </a:spcBef>
        <a:spcAft>
          <a:spcPts val="0"/>
        </a:spcAft>
        <a:buNone/>
        <a:defRPr lang="en-US" sz="4200" b="0" i="0" kern="1200" noProof="0" dirty="0">
          <a:solidFill>
            <a:schemeClr val="accent3"/>
          </a:solidFill>
          <a:latin typeface="Simplon Oi Headline"/>
          <a:ea typeface="ＭＳ Ｐゴシック" charset="0"/>
          <a:cs typeface="Simplon Oi Headline"/>
        </a:defRPr>
      </a:lvl1pPr>
    </p:titleStyle>
    <p:bodyStyle>
      <a:lvl1pPr marL="184150" indent="-184150" algn="l" defTabSz="4572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charset="2"/>
        <a:buChar char="§"/>
        <a:tabLst/>
        <a:defRPr lang="es-ES_tradnl" sz="1400" kern="1200" smtClean="0">
          <a:solidFill>
            <a:srgbClr val="000000"/>
          </a:solidFill>
          <a:latin typeface="Simplon BP Regular"/>
          <a:ea typeface="ＭＳ Ｐゴシック" charset="0"/>
          <a:cs typeface="Simplon BP Regular"/>
        </a:defRPr>
      </a:lvl1pPr>
      <a:lvl2pPr marL="365125" indent="-176213" algn="l" defTabSz="4572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charset="2"/>
        <a:buChar char="§"/>
        <a:tabLst>
          <a:tab pos="365125" algn="l"/>
        </a:tabLst>
        <a:defRPr lang="es-ES_tradnl" sz="1400" kern="1200" smtClean="0">
          <a:solidFill>
            <a:srgbClr val="000000"/>
          </a:solidFill>
          <a:latin typeface="Simplon BP Regular"/>
          <a:ea typeface="ＭＳ Ｐゴシック" charset="0"/>
          <a:cs typeface="Simplon BP Regular"/>
        </a:defRPr>
      </a:lvl2pPr>
      <a:lvl3pPr marL="541338" indent="-176213" algn="l" defTabSz="4572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charset="2"/>
        <a:buChar char="§"/>
        <a:tabLst>
          <a:tab pos="541338" algn="l"/>
        </a:tabLst>
        <a:defRPr lang="es-ES_tradnl" sz="1400" kern="1200" smtClean="0">
          <a:solidFill>
            <a:srgbClr val="000000"/>
          </a:solidFill>
          <a:latin typeface="Simplon BP Regular"/>
          <a:ea typeface="ＭＳ Ｐゴシック" charset="0"/>
          <a:cs typeface="Simplon BP Regular"/>
        </a:defRPr>
      </a:lvl3pPr>
      <a:lvl4pPr marL="717550" indent="-176213" algn="l" defTabSz="4572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charset="2"/>
        <a:buChar char="§"/>
        <a:tabLst>
          <a:tab pos="717550" algn="l"/>
        </a:tabLst>
        <a:defRPr lang="es-ES_tradnl" sz="1400" kern="1200" smtClean="0">
          <a:solidFill>
            <a:srgbClr val="000000"/>
          </a:solidFill>
          <a:latin typeface="Simplon BP Regular"/>
          <a:ea typeface="ＭＳ Ｐゴシック" charset="0"/>
          <a:cs typeface="Simplon BP Regular"/>
        </a:defRPr>
      </a:lvl4pPr>
      <a:lvl5pPr marL="893763" indent="-176213" algn="l" defTabSz="4572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charset="2"/>
        <a:buChar char="§"/>
        <a:tabLst>
          <a:tab pos="893763" algn="l"/>
        </a:tabLst>
        <a:defRPr lang="pt-BR" sz="1400" kern="1200" smtClean="0">
          <a:solidFill>
            <a:srgbClr val="000000"/>
          </a:solidFill>
          <a:latin typeface="Simplon BP Regular"/>
          <a:ea typeface="ＭＳ Ｐゴシック" charset="0"/>
          <a:cs typeface="Simplon BP Regular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620">
          <p15:clr>
            <a:srgbClr val="F26B43"/>
          </p15:clr>
        </p15:guide>
        <p15:guide id="2" orient="horz" pos="894">
          <p15:clr>
            <a:srgbClr val="F26B43"/>
          </p15:clr>
        </p15:guide>
        <p15:guide id="3" orient="horz" pos="169">
          <p15:clr>
            <a:srgbClr val="F26B43"/>
          </p15:clr>
        </p15:guide>
        <p15:guide id="4" pos="295">
          <p15:clr>
            <a:srgbClr val="F26B43"/>
          </p15:clr>
        </p15:guide>
        <p15:guide id="5" pos="5465">
          <p15:clr>
            <a:srgbClr val="F26B43"/>
          </p15:clr>
        </p15:guide>
        <p15:guide id="6" orient="horz" pos="3072">
          <p15:clr>
            <a:srgbClr val="F26B43"/>
          </p15:clr>
        </p15:guide>
        <p15:guide id="7" orient="horz" pos="667">
          <p15:clr>
            <a:srgbClr val="F26B43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to 1" hidden="1"/>
          <p:cNvGraphicFramePr>
            <a:graphicFrameLocks noChangeAspect="1"/>
          </p:cNvGraphicFramePr>
          <p:nvPr userDrawn="1">
            <p:custDataLst>
              <p:tags r:id="rId12"/>
            </p:custDataLst>
            <p:extLst>
              <p:ext uri="{D42A27DB-BD31-4B8C-83A1-F6EECF244321}">
                <p14:modId xmlns:p14="http://schemas.microsoft.com/office/powerpoint/2010/main" val="1666691647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7090" name="Slide do think-cell" r:id="rId13" imgW="270" imgH="270" progId="TCLayout.ActiveDocument.1">
                  <p:embed/>
                </p:oleObj>
              </mc:Choice>
              <mc:Fallback>
                <p:oleObj name="Slide do think-cell" r:id="rId13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468313" y="274638"/>
            <a:ext cx="5615855" cy="78422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pPr lvl="0">
              <a:lnSpc>
                <a:spcPct val="100000"/>
              </a:lnSpc>
            </a:pPr>
            <a:r>
              <a:rPr lang="pt-PT" dirty="0" err="1" smtClean="0"/>
              <a:t>Click</a:t>
            </a:r>
            <a:r>
              <a:rPr lang="pt-PT" dirty="0" smtClean="0"/>
              <a:t> to </a:t>
            </a:r>
            <a:r>
              <a:rPr lang="pt-PT" dirty="0" err="1" smtClean="0"/>
              <a:t>edit</a:t>
            </a:r>
            <a:r>
              <a:rPr lang="pt-PT" dirty="0" smtClean="0"/>
              <a:t> </a:t>
            </a:r>
            <a:r>
              <a:rPr lang="pt-PT" dirty="0" err="1" smtClean="0"/>
              <a:t>title</a:t>
            </a:r>
            <a:r>
              <a:rPr lang="pt-PT" dirty="0" smtClean="0"/>
              <a:t> </a:t>
            </a:r>
            <a:r>
              <a:rPr lang="pt-PT" dirty="0" err="1" smtClean="0"/>
              <a:t>style</a:t>
            </a:r>
            <a:endParaRPr lang="en-US" dirty="0"/>
          </a:p>
        </p:txBody>
      </p:sp>
      <p:sp>
        <p:nvSpPr>
          <p:cNvPr id="13" name="TextBox 12"/>
          <p:cNvSpPr txBox="1"/>
          <p:nvPr userDrawn="1"/>
        </p:nvSpPr>
        <p:spPr>
          <a:xfrm>
            <a:off x="-215658" y="56343"/>
            <a:ext cx="179146" cy="1363279"/>
          </a:xfrm>
          <a:prstGeom prst="rect">
            <a:avLst/>
          </a:prstGeom>
          <a:noFill/>
        </p:spPr>
        <p:txBody>
          <a:bodyPr vert="vert270" wrap="square" lIns="0" tIns="0" rIns="0" bIns="0" rtlCol="0" anchor="t">
            <a:noAutofit/>
          </a:bodyPr>
          <a:lstStyle/>
          <a:p>
            <a:pPr algn="r"/>
            <a:r>
              <a:rPr lang="en-US" sz="1000" dirty="0" smtClean="0">
                <a:solidFill>
                  <a:srgbClr val="4D4D4D"/>
                </a:solidFill>
                <a:latin typeface="Simplon Oi Headline"/>
                <a:cs typeface="Simplon Oi Headline"/>
              </a:rPr>
              <a:t>Simplon </a:t>
            </a:r>
            <a:r>
              <a:rPr lang="en-US" sz="1000" dirty="0" err="1" smtClean="0">
                <a:solidFill>
                  <a:srgbClr val="4D4D4D"/>
                </a:solidFill>
                <a:latin typeface="Simplon Oi Headline"/>
                <a:cs typeface="Simplon Oi Headline"/>
              </a:rPr>
              <a:t>Oi</a:t>
            </a:r>
            <a:r>
              <a:rPr lang="en-US" sz="1000" dirty="0" smtClean="0">
                <a:solidFill>
                  <a:srgbClr val="4D4D4D"/>
                </a:solidFill>
                <a:latin typeface="Simplon Oi Headline"/>
                <a:cs typeface="Simplon Oi Headline"/>
              </a:rPr>
              <a:t> 42pt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-215658" y="1419622"/>
            <a:ext cx="179146" cy="1800201"/>
          </a:xfrm>
          <a:prstGeom prst="rect">
            <a:avLst/>
          </a:prstGeom>
          <a:noFill/>
        </p:spPr>
        <p:txBody>
          <a:bodyPr vert="vert270" wrap="square" lIns="0" tIns="0" rIns="0" bIns="0" rtlCol="0">
            <a:noAutofit/>
          </a:bodyPr>
          <a:lstStyle/>
          <a:p>
            <a:pPr algn="r"/>
            <a:r>
              <a:rPr lang="en-US" sz="10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SIMPLON BP REGULAR 21PT</a:t>
            </a:r>
          </a:p>
        </p:txBody>
      </p:sp>
      <p:sp>
        <p:nvSpPr>
          <p:cNvPr id="15" name="TextBox 14"/>
          <p:cNvSpPr txBox="1"/>
          <p:nvPr userDrawn="1"/>
        </p:nvSpPr>
        <p:spPr>
          <a:xfrm>
            <a:off x="-215658" y="3219823"/>
            <a:ext cx="179146" cy="1634040"/>
          </a:xfrm>
          <a:prstGeom prst="rect">
            <a:avLst/>
          </a:prstGeom>
          <a:noFill/>
        </p:spPr>
        <p:txBody>
          <a:bodyPr vert="vert270" wrap="square" lIns="0" tIns="0" rIns="0" bIns="0" rtlCol="0">
            <a:noAutofit/>
          </a:bodyPr>
          <a:lstStyle/>
          <a:p>
            <a:r>
              <a:rPr lang="en-US" sz="10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Simplon BP Regular 14pt</a:t>
            </a:r>
          </a:p>
        </p:txBody>
      </p:sp>
      <p:sp>
        <p:nvSpPr>
          <p:cNvPr id="16" name="Freeform 5"/>
          <p:cNvSpPr>
            <a:spLocks/>
          </p:cNvSpPr>
          <p:nvPr userDrawn="1"/>
        </p:nvSpPr>
        <p:spPr bwMode="auto">
          <a:xfrm>
            <a:off x="9140713" y="2355774"/>
            <a:ext cx="327831" cy="432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CE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7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R 0  </a:t>
            </a:r>
          </a:p>
          <a:p>
            <a:r>
              <a:rPr lang="en-US" sz="7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G 206  </a:t>
            </a:r>
          </a:p>
          <a:p>
            <a:r>
              <a:rPr lang="en-US" sz="7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B 255</a:t>
            </a:r>
            <a:endParaRPr lang="en-US" sz="700" dirty="0">
              <a:solidFill>
                <a:srgbClr val="FFFFFF"/>
              </a:solidFill>
              <a:latin typeface="Simplon BP Regular"/>
              <a:cs typeface="Simplon BP Regular"/>
            </a:endParaRPr>
          </a:p>
        </p:txBody>
      </p:sp>
      <p:sp>
        <p:nvSpPr>
          <p:cNvPr id="17" name="Freeform 16"/>
          <p:cNvSpPr>
            <a:spLocks/>
          </p:cNvSpPr>
          <p:nvPr userDrawn="1"/>
        </p:nvSpPr>
        <p:spPr bwMode="auto">
          <a:xfrm>
            <a:off x="9140713" y="1923726"/>
            <a:ext cx="327831" cy="432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D318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7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R 0  </a:t>
            </a:r>
          </a:p>
          <a:p>
            <a:r>
              <a:rPr lang="en-US" sz="7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G 211  </a:t>
            </a:r>
          </a:p>
          <a:p>
            <a:r>
              <a:rPr lang="en-US" sz="7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B 24</a:t>
            </a:r>
            <a:endParaRPr lang="en-US" sz="700" dirty="0">
              <a:solidFill>
                <a:srgbClr val="FFFFFF"/>
              </a:solidFill>
              <a:latin typeface="Simplon BP Regular"/>
              <a:cs typeface="Simplon BP Regular"/>
            </a:endParaRPr>
          </a:p>
        </p:txBody>
      </p:sp>
      <p:sp>
        <p:nvSpPr>
          <p:cNvPr id="18" name="Freeform 5"/>
          <p:cNvSpPr>
            <a:spLocks/>
          </p:cNvSpPr>
          <p:nvPr userDrawn="1"/>
        </p:nvSpPr>
        <p:spPr bwMode="auto">
          <a:xfrm>
            <a:off x="9140713" y="1491678"/>
            <a:ext cx="327831" cy="432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FF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7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 255  </a:t>
            </a:r>
          </a:p>
          <a:p>
            <a:r>
              <a:rPr lang="en-US" sz="7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G 255  </a:t>
            </a:r>
          </a:p>
          <a:p>
            <a:r>
              <a:rPr lang="en-US" sz="7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B 0</a:t>
            </a:r>
            <a:endParaRPr lang="en-US" sz="7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19" name="Freeform 5"/>
          <p:cNvSpPr>
            <a:spLocks/>
          </p:cNvSpPr>
          <p:nvPr userDrawn="1"/>
        </p:nvSpPr>
        <p:spPr bwMode="auto">
          <a:xfrm>
            <a:off x="9140713" y="1059630"/>
            <a:ext cx="327831" cy="432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6D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7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R 255  </a:t>
            </a:r>
          </a:p>
          <a:p>
            <a:r>
              <a:rPr lang="en-US" sz="7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G 109  </a:t>
            </a:r>
          </a:p>
          <a:p>
            <a:r>
              <a:rPr lang="en-US" sz="7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B 0</a:t>
            </a:r>
            <a:endParaRPr lang="en-US" sz="700" dirty="0">
              <a:solidFill>
                <a:srgbClr val="FFFFFF"/>
              </a:solidFill>
              <a:latin typeface="Simplon BP Regular"/>
              <a:cs typeface="Simplon BP Regular"/>
            </a:endParaRPr>
          </a:p>
        </p:txBody>
      </p:sp>
      <p:sp>
        <p:nvSpPr>
          <p:cNvPr id="29" name="Freeform 28"/>
          <p:cNvSpPr>
            <a:spLocks/>
          </p:cNvSpPr>
          <p:nvPr userDrawn="1"/>
        </p:nvSpPr>
        <p:spPr bwMode="auto">
          <a:xfrm>
            <a:off x="9140713" y="627582"/>
            <a:ext cx="327831" cy="432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EA288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7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R 234  </a:t>
            </a:r>
          </a:p>
          <a:p>
            <a:r>
              <a:rPr lang="en-US" sz="7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G 40  </a:t>
            </a:r>
          </a:p>
          <a:p>
            <a:r>
              <a:rPr lang="en-US" sz="7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B 140</a:t>
            </a:r>
            <a:endParaRPr lang="en-US" sz="700" dirty="0">
              <a:solidFill>
                <a:srgbClr val="FFFFFF"/>
              </a:solidFill>
              <a:latin typeface="Simplon BP Regular"/>
              <a:cs typeface="Simplon BP Regular"/>
            </a:endParaRPr>
          </a:p>
        </p:txBody>
      </p:sp>
      <p:sp>
        <p:nvSpPr>
          <p:cNvPr id="30" name="Freeform 5"/>
          <p:cNvSpPr>
            <a:spLocks/>
          </p:cNvSpPr>
          <p:nvPr userDrawn="1"/>
        </p:nvSpPr>
        <p:spPr bwMode="auto">
          <a:xfrm>
            <a:off x="9140713" y="197986"/>
            <a:ext cx="327831" cy="432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A02B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sz="7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R 160  </a:t>
            </a:r>
          </a:p>
          <a:p>
            <a:pPr>
              <a:defRPr/>
            </a:pPr>
            <a:r>
              <a:rPr lang="en-US" sz="7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G 43  </a:t>
            </a:r>
          </a:p>
          <a:p>
            <a:pPr>
              <a:defRPr/>
            </a:pPr>
            <a:r>
              <a:rPr lang="en-US" sz="7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B 255 </a:t>
            </a:r>
            <a:endParaRPr lang="en-US" sz="700" dirty="0">
              <a:solidFill>
                <a:srgbClr val="FFFFFF"/>
              </a:solidFill>
              <a:latin typeface="Simplon BP Regular"/>
              <a:cs typeface="Simplon BP Regular"/>
            </a:endParaRPr>
          </a:p>
        </p:txBody>
      </p:sp>
      <p:sp>
        <p:nvSpPr>
          <p:cNvPr id="31" name="Freeform 5"/>
          <p:cNvSpPr>
            <a:spLocks/>
          </p:cNvSpPr>
          <p:nvPr userDrawn="1"/>
        </p:nvSpPr>
        <p:spPr bwMode="auto">
          <a:xfrm>
            <a:off x="9140713" y="2787822"/>
            <a:ext cx="327831" cy="432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4D4D4D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7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R 77  </a:t>
            </a:r>
          </a:p>
          <a:p>
            <a:r>
              <a:rPr lang="en-US" sz="7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G 77  </a:t>
            </a:r>
          </a:p>
          <a:p>
            <a:r>
              <a:rPr lang="en-US" sz="7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B 77</a:t>
            </a:r>
            <a:endParaRPr lang="en-US" sz="700" dirty="0">
              <a:solidFill>
                <a:srgbClr val="FFFFFF"/>
              </a:solidFill>
              <a:latin typeface="Simplon BP Regular"/>
              <a:cs typeface="Simplon BP Regular"/>
            </a:endParaRPr>
          </a:p>
        </p:txBody>
      </p:sp>
      <p:sp>
        <p:nvSpPr>
          <p:cNvPr id="26" name="Freeform 5"/>
          <p:cNvSpPr>
            <a:spLocks/>
          </p:cNvSpPr>
          <p:nvPr userDrawn="1"/>
        </p:nvSpPr>
        <p:spPr bwMode="auto">
          <a:xfrm>
            <a:off x="9144000" y="3291830"/>
            <a:ext cx="324544" cy="108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gradFill>
            <a:gsLst>
              <a:gs pos="0">
                <a:srgbClr val="EA288C"/>
              </a:gs>
              <a:gs pos="50000">
                <a:srgbClr val="A02BFF"/>
              </a:gs>
              <a:gs pos="100000">
                <a:srgbClr val="00CEFF"/>
              </a:gs>
            </a:gsLst>
            <a:lin ang="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27" name="Freeform 5"/>
          <p:cNvSpPr>
            <a:spLocks/>
          </p:cNvSpPr>
          <p:nvPr userDrawn="1"/>
        </p:nvSpPr>
        <p:spPr bwMode="auto">
          <a:xfrm>
            <a:off x="9143999" y="3438300"/>
            <a:ext cx="90000" cy="108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EA288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28" name="Freeform 5"/>
          <p:cNvSpPr>
            <a:spLocks/>
          </p:cNvSpPr>
          <p:nvPr userDrawn="1"/>
        </p:nvSpPr>
        <p:spPr bwMode="auto">
          <a:xfrm>
            <a:off x="9261272" y="3438299"/>
            <a:ext cx="90000" cy="108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A02B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45" name="Freeform 5"/>
          <p:cNvSpPr>
            <a:spLocks/>
          </p:cNvSpPr>
          <p:nvPr userDrawn="1"/>
        </p:nvSpPr>
        <p:spPr bwMode="auto">
          <a:xfrm>
            <a:off x="9378544" y="3438298"/>
            <a:ext cx="90000" cy="108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CE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46" name="Freeform 5"/>
          <p:cNvSpPr>
            <a:spLocks/>
          </p:cNvSpPr>
          <p:nvPr userDrawn="1"/>
        </p:nvSpPr>
        <p:spPr bwMode="auto">
          <a:xfrm>
            <a:off x="9144000" y="3654322"/>
            <a:ext cx="324544" cy="108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gradFill>
            <a:gsLst>
              <a:gs pos="0">
                <a:srgbClr val="00CEFF"/>
              </a:gs>
              <a:gs pos="50000">
                <a:srgbClr val="00D318"/>
              </a:gs>
              <a:gs pos="100000">
                <a:srgbClr val="FFFF00"/>
              </a:gs>
            </a:gsLst>
            <a:lin ang="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47" name="Freeform 5"/>
          <p:cNvSpPr>
            <a:spLocks/>
          </p:cNvSpPr>
          <p:nvPr userDrawn="1"/>
        </p:nvSpPr>
        <p:spPr bwMode="auto">
          <a:xfrm>
            <a:off x="9143999" y="3812494"/>
            <a:ext cx="90000" cy="108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CE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48" name="Freeform 5"/>
          <p:cNvSpPr>
            <a:spLocks/>
          </p:cNvSpPr>
          <p:nvPr userDrawn="1"/>
        </p:nvSpPr>
        <p:spPr bwMode="auto">
          <a:xfrm>
            <a:off x="9261272" y="3812493"/>
            <a:ext cx="90000" cy="108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D318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49" name="Freeform 5"/>
          <p:cNvSpPr>
            <a:spLocks/>
          </p:cNvSpPr>
          <p:nvPr userDrawn="1"/>
        </p:nvSpPr>
        <p:spPr bwMode="auto">
          <a:xfrm>
            <a:off x="9378544" y="3812492"/>
            <a:ext cx="90000" cy="108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FF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50" name="Freeform 5"/>
          <p:cNvSpPr>
            <a:spLocks/>
          </p:cNvSpPr>
          <p:nvPr userDrawn="1"/>
        </p:nvSpPr>
        <p:spPr bwMode="auto">
          <a:xfrm>
            <a:off x="9144000" y="4014362"/>
            <a:ext cx="324544" cy="108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gradFill>
            <a:gsLst>
              <a:gs pos="0">
                <a:srgbClr val="FFFF00"/>
              </a:gs>
              <a:gs pos="50000">
                <a:srgbClr val="FF6D00"/>
              </a:gs>
              <a:gs pos="100000">
                <a:srgbClr val="EA288C"/>
              </a:gs>
            </a:gsLst>
            <a:lin ang="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51" name="Freeform 5"/>
          <p:cNvSpPr>
            <a:spLocks/>
          </p:cNvSpPr>
          <p:nvPr userDrawn="1"/>
        </p:nvSpPr>
        <p:spPr bwMode="auto">
          <a:xfrm>
            <a:off x="9143999" y="4160832"/>
            <a:ext cx="90000" cy="108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FF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52" name="Freeform 5"/>
          <p:cNvSpPr>
            <a:spLocks/>
          </p:cNvSpPr>
          <p:nvPr userDrawn="1"/>
        </p:nvSpPr>
        <p:spPr bwMode="auto">
          <a:xfrm>
            <a:off x="9261272" y="4160831"/>
            <a:ext cx="90000" cy="108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6D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53" name="Freeform 5"/>
          <p:cNvSpPr>
            <a:spLocks/>
          </p:cNvSpPr>
          <p:nvPr userDrawn="1"/>
        </p:nvSpPr>
        <p:spPr bwMode="auto">
          <a:xfrm>
            <a:off x="9378544" y="4160830"/>
            <a:ext cx="90000" cy="108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EA288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54" name="TextBox 39"/>
          <p:cNvSpPr txBox="1"/>
          <p:nvPr userDrawn="1"/>
        </p:nvSpPr>
        <p:spPr>
          <a:xfrm>
            <a:off x="9143999" y="4299942"/>
            <a:ext cx="462033" cy="66264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800"/>
              </a:spcBef>
            </a:pPr>
            <a:r>
              <a:rPr lang="en-US" sz="700" dirty="0" err="1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Esquemas</a:t>
            </a:r>
            <a:r>
              <a:rPr lang="en-US" sz="700" dirty="0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 de cores (</a:t>
            </a:r>
            <a:r>
              <a:rPr lang="en-US" sz="700" dirty="0" err="1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usar</a:t>
            </a:r>
            <a:r>
              <a:rPr lang="en-US" sz="700" dirty="0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 </a:t>
            </a:r>
            <a:r>
              <a:rPr lang="en-US" sz="700" dirty="0" err="1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apenas</a:t>
            </a:r>
            <a:r>
              <a:rPr lang="en-US" sz="700" dirty="0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 2 cores dos </a:t>
            </a:r>
            <a:r>
              <a:rPr lang="en-US" sz="700" dirty="0" err="1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esquemas</a:t>
            </a:r>
            <a:r>
              <a:rPr lang="en-US" sz="700" dirty="0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 </a:t>
            </a:r>
            <a:r>
              <a:rPr lang="en-US" sz="700" dirty="0" err="1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abaixo</a:t>
            </a:r>
            <a:r>
              <a:rPr lang="en-US" sz="700" dirty="0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)</a:t>
            </a:r>
          </a:p>
        </p:txBody>
      </p:sp>
      <p:sp>
        <p:nvSpPr>
          <p:cNvPr id="32" name="Freeform 5"/>
          <p:cNvSpPr>
            <a:spLocks/>
          </p:cNvSpPr>
          <p:nvPr userDrawn="1"/>
        </p:nvSpPr>
        <p:spPr bwMode="auto">
          <a:xfrm>
            <a:off x="9498032" y="197986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BD78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33" name="Freeform 5"/>
          <p:cNvSpPr>
            <a:spLocks/>
          </p:cNvSpPr>
          <p:nvPr userDrawn="1"/>
        </p:nvSpPr>
        <p:spPr bwMode="auto">
          <a:xfrm>
            <a:off x="9498032" y="411510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7A23C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34" name="Freeform 5"/>
          <p:cNvSpPr>
            <a:spLocks/>
          </p:cNvSpPr>
          <p:nvPr userDrawn="1"/>
        </p:nvSpPr>
        <p:spPr bwMode="auto">
          <a:xfrm>
            <a:off x="9498032" y="659804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E86DB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35" name="Freeform 5"/>
          <p:cNvSpPr>
            <a:spLocks/>
          </p:cNvSpPr>
          <p:nvPr userDrawn="1"/>
        </p:nvSpPr>
        <p:spPr bwMode="auto">
          <a:xfrm>
            <a:off x="9498032" y="866632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B51F7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36" name="Freeform 5"/>
          <p:cNvSpPr>
            <a:spLocks/>
          </p:cNvSpPr>
          <p:nvPr userDrawn="1"/>
        </p:nvSpPr>
        <p:spPr bwMode="auto">
          <a:xfrm>
            <a:off x="9498032" y="1103150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954D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37" name="Freeform 5"/>
          <p:cNvSpPr>
            <a:spLocks/>
          </p:cNvSpPr>
          <p:nvPr userDrawn="1"/>
        </p:nvSpPr>
        <p:spPr bwMode="auto">
          <a:xfrm>
            <a:off x="9498032" y="1309978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CC52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38" name="Freeform 5"/>
          <p:cNvSpPr>
            <a:spLocks/>
          </p:cNvSpPr>
          <p:nvPr userDrawn="1"/>
        </p:nvSpPr>
        <p:spPr bwMode="auto">
          <a:xfrm>
            <a:off x="9498032" y="1537259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FC8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39" name="Freeform 5"/>
          <p:cNvSpPr>
            <a:spLocks/>
          </p:cNvSpPr>
          <p:nvPr userDrawn="1"/>
        </p:nvSpPr>
        <p:spPr bwMode="auto">
          <a:xfrm>
            <a:off x="9498032" y="1744087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CCC6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40" name="Freeform 5"/>
          <p:cNvSpPr>
            <a:spLocks/>
          </p:cNvSpPr>
          <p:nvPr userDrawn="1"/>
        </p:nvSpPr>
        <p:spPr bwMode="auto">
          <a:xfrm>
            <a:off x="9498032" y="1962132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69D17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41" name="Freeform 5"/>
          <p:cNvSpPr>
            <a:spLocks/>
          </p:cNvSpPr>
          <p:nvPr userDrawn="1"/>
        </p:nvSpPr>
        <p:spPr bwMode="auto">
          <a:xfrm>
            <a:off x="9498032" y="2168960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9E0B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42" name="Freeform 5"/>
          <p:cNvSpPr>
            <a:spLocks/>
          </p:cNvSpPr>
          <p:nvPr userDrawn="1"/>
        </p:nvSpPr>
        <p:spPr bwMode="auto">
          <a:xfrm>
            <a:off x="9498032" y="2414714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4DE6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43" name="Freeform 5"/>
          <p:cNvSpPr>
            <a:spLocks/>
          </p:cNvSpPr>
          <p:nvPr userDrawn="1"/>
        </p:nvSpPr>
        <p:spPr bwMode="auto">
          <a:xfrm>
            <a:off x="9498032" y="2621542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AFC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44" name="Freeform 5"/>
          <p:cNvSpPr>
            <a:spLocks/>
          </p:cNvSpPr>
          <p:nvPr userDrawn="1"/>
        </p:nvSpPr>
        <p:spPr bwMode="auto">
          <a:xfrm>
            <a:off x="9498032" y="2858060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DEDEDE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55" name="Freeform 5"/>
          <p:cNvSpPr>
            <a:spLocks/>
          </p:cNvSpPr>
          <p:nvPr userDrawn="1"/>
        </p:nvSpPr>
        <p:spPr bwMode="auto">
          <a:xfrm>
            <a:off x="9498032" y="3064888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9C9C9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89050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53" r:id="rId1"/>
    <p:sldLayoutId id="2147484054" r:id="rId2"/>
    <p:sldLayoutId id="2147484055" r:id="rId3"/>
    <p:sldLayoutId id="2147484056" r:id="rId4"/>
    <p:sldLayoutId id="2147484057" r:id="rId5"/>
    <p:sldLayoutId id="2147484058" r:id="rId6"/>
    <p:sldLayoutId id="2147484059" r:id="rId7"/>
    <p:sldLayoutId id="2147484060" r:id="rId8"/>
    <p:sldLayoutId id="2147484110" r:id="rId9"/>
  </p:sldLayoutIdLst>
  <p:hf hdr="0" dt="0"/>
  <p:txStyles>
    <p:titleStyle>
      <a:lvl1pPr algn="l" defTabSz="457200" rtl="0" eaLnBrk="1" latinLnBrk="0" hangingPunct="1">
        <a:lnSpc>
          <a:spcPts val="4200"/>
        </a:lnSpc>
        <a:spcBef>
          <a:spcPct val="0"/>
        </a:spcBef>
        <a:spcAft>
          <a:spcPts val="0"/>
        </a:spcAft>
        <a:buNone/>
        <a:defRPr lang="en-US" sz="4200" b="0" i="0" kern="1200" noProof="0" dirty="0">
          <a:solidFill>
            <a:srgbClr val="A037FF"/>
          </a:solidFill>
          <a:latin typeface="Simplon Oi Headline"/>
          <a:ea typeface="ＭＳ Ｐゴシック" charset="0"/>
          <a:cs typeface="Simplon Oi Headline"/>
        </a:defRPr>
      </a:lvl1pPr>
    </p:titleStyle>
    <p:bodyStyle>
      <a:lvl1pPr marL="184150" indent="-184150" algn="l" defTabSz="4572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charset="2"/>
        <a:buChar char="§"/>
        <a:tabLst/>
        <a:defRPr lang="es-ES_tradnl" sz="1400" kern="1200" smtClean="0">
          <a:solidFill>
            <a:srgbClr val="000000"/>
          </a:solidFill>
          <a:latin typeface="Simplon BP Regular"/>
          <a:ea typeface="ＭＳ Ｐゴシック" charset="0"/>
          <a:cs typeface="Simplon BP Regular"/>
        </a:defRPr>
      </a:lvl1pPr>
      <a:lvl2pPr marL="365125" indent="-176213" algn="l" defTabSz="4572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charset="2"/>
        <a:buChar char="§"/>
        <a:tabLst>
          <a:tab pos="365125" algn="l"/>
        </a:tabLst>
        <a:defRPr lang="es-ES_tradnl" sz="1400" kern="1200" smtClean="0">
          <a:solidFill>
            <a:srgbClr val="000000"/>
          </a:solidFill>
          <a:latin typeface="Simplon BP Regular"/>
          <a:ea typeface="ＭＳ Ｐゴシック" charset="0"/>
          <a:cs typeface="Simplon BP Regular"/>
        </a:defRPr>
      </a:lvl2pPr>
      <a:lvl3pPr marL="541338" indent="-176213" algn="l" defTabSz="4572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charset="2"/>
        <a:buChar char="§"/>
        <a:tabLst>
          <a:tab pos="541338" algn="l"/>
        </a:tabLst>
        <a:defRPr lang="es-ES_tradnl" sz="1400" kern="1200" smtClean="0">
          <a:solidFill>
            <a:srgbClr val="000000"/>
          </a:solidFill>
          <a:latin typeface="Simplon BP Regular"/>
          <a:ea typeface="ＭＳ Ｐゴシック" charset="0"/>
          <a:cs typeface="Simplon BP Regular"/>
        </a:defRPr>
      </a:lvl3pPr>
      <a:lvl4pPr marL="717550" indent="-176213" algn="l" defTabSz="4572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charset="2"/>
        <a:buChar char="§"/>
        <a:tabLst>
          <a:tab pos="717550" algn="l"/>
        </a:tabLst>
        <a:defRPr lang="es-ES_tradnl" sz="1400" kern="1200" smtClean="0">
          <a:solidFill>
            <a:srgbClr val="000000"/>
          </a:solidFill>
          <a:latin typeface="Simplon BP Regular"/>
          <a:ea typeface="ＭＳ Ｐゴシック" charset="0"/>
          <a:cs typeface="Simplon BP Regular"/>
        </a:defRPr>
      </a:lvl4pPr>
      <a:lvl5pPr marL="893763" indent="-176213" algn="l" defTabSz="4572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charset="2"/>
        <a:buChar char="§"/>
        <a:tabLst>
          <a:tab pos="893763" algn="l"/>
        </a:tabLst>
        <a:defRPr lang="pt-BR" sz="1400" kern="1200" smtClean="0">
          <a:solidFill>
            <a:srgbClr val="000000"/>
          </a:solidFill>
          <a:latin typeface="Simplon BP Regular"/>
          <a:ea typeface="ＭＳ Ｐゴシック" charset="0"/>
          <a:cs typeface="Simplon BP Regular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620">
          <p15:clr>
            <a:srgbClr val="F26B43"/>
          </p15:clr>
        </p15:guide>
        <p15:guide id="2" orient="horz" pos="894">
          <p15:clr>
            <a:srgbClr val="F26B43"/>
          </p15:clr>
        </p15:guide>
        <p15:guide id="3" orient="horz" pos="169">
          <p15:clr>
            <a:srgbClr val="F26B43"/>
          </p15:clr>
        </p15:guide>
        <p15:guide id="4" pos="295">
          <p15:clr>
            <a:srgbClr val="F26B43"/>
          </p15:clr>
        </p15:guide>
        <p15:guide id="5" pos="5465">
          <p15:clr>
            <a:srgbClr val="F26B43"/>
          </p15:clr>
        </p15:guide>
        <p15:guide id="6" orient="horz" pos="3072">
          <p15:clr>
            <a:srgbClr val="F26B43"/>
          </p15:clr>
        </p15:guide>
        <p15:guide id="7" orient="horz" pos="667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slideLayout" Target="../slideLayouts/slideLayout63.xml"/><Relationship Id="rId7" Type="http://schemas.openxmlformats.org/officeDocument/2006/relationships/image" Target="../media/image17.png"/><Relationship Id="rId2" Type="http://schemas.openxmlformats.org/officeDocument/2006/relationships/tags" Target="../tags/tag21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16.emf"/><Relationship Id="rId5" Type="http://schemas.openxmlformats.org/officeDocument/2006/relationships/oleObject" Target="../embeddings/oleObject10.bin"/><Relationship Id="rId4" Type="http://schemas.openxmlformats.org/officeDocument/2006/relationships/notesSlide" Target="../notesSlides/notesSl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COMITÊ DE GESTÃO</a:t>
            </a:r>
            <a:br>
              <a:rPr lang="pt-BR" dirty="0"/>
            </a:br>
            <a:endParaRPr lang="en-US" dirty="0"/>
          </a:p>
        </p:txBody>
      </p:sp>
      <p:sp>
        <p:nvSpPr>
          <p:cNvPr id="3" name="Text Placeholder 3"/>
          <p:cNvSpPr txBox="1">
            <a:spLocks/>
          </p:cNvSpPr>
          <p:nvPr/>
        </p:nvSpPr>
        <p:spPr>
          <a:xfrm>
            <a:off x="467544" y="1835464"/>
            <a:ext cx="4793712" cy="736286"/>
          </a:xfrm>
          <a:prstGeom prst="rect">
            <a:avLst/>
          </a:prstGeom>
        </p:spPr>
        <p:txBody>
          <a:bodyPr/>
          <a:lstStyle>
            <a:lvl1pPr marL="184150" indent="-18415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charset="2"/>
              <a:buChar char="§"/>
              <a:tabLst/>
              <a:defRPr lang="es-ES_tradnl" sz="1400" kern="1200" smtClean="0">
                <a:solidFill>
                  <a:srgbClr val="000000"/>
                </a:solidFill>
                <a:latin typeface="Simplon BP Regular"/>
                <a:ea typeface="ＭＳ Ｐゴシック" charset="0"/>
                <a:cs typeface="Simplon BP Regular"/>
              </a:defRPr>
            </a:lvl1pPr>
            <a:lvl2pPr marL="365125" indent="-17621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charset="2"/>
              <a:buChar char="§"/>
              <a:tabLst>
                <a:tab pos="365125" algn="l"/>
              </a:tabLst>
              <a:defRPr lang="es-ES_tradnl" sz="1400" kern="1200" smtClean="0">
                <a:solidFill>
                  <a:srgbClr val="000000"/>
                </a:solidFill>
                <a:latin typeface="Simplon BP Regular"/>
                <a:ea typeface="ＭＳ Ｐゴシック" charset="0"/>
                <a:cs typeface="Simplon BP Regular"/>
              </a:defRPr>
            </a:lvl2pPr>
            <a:lvl3pPr marL="541338" indent="-17621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charset="2"/>
              <a:buChar char="§"/>
              <a:tabLst>
                <a:tab pos="541338" algn="l"/>
              </a:tabLst>
              <a:defRPr lang="es-ES_tradnl" sz="1400" kern="1200" smtClean="0">
                <a:solidFill>
                  <a:srgbClr val="000000"/>
                </a:solidFill>
                <a:latin typeface="Simplon BP Regular"/>
                <a:ea typeface="ＭＳ Ｐゴシック" charset="0"/>
                <a:cs typeface="Simplon BP Regular"/>
              </a:defRPr>
            </a:lvl3pPr>
            <a:lvl4pPr marL="717550" indent="-17621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charset="2"/>
              <a:buChar char="§"/>
              <a:tabLst>
                <a:tab pos="717550" algn="l"/>
              </a:tabLst>
              <a:defRPr lang="es-ES_tradnl" sz="1400" kern="1200" smtClean="0">
                <a:solidFill>
                  <a:srgbClr val="000000"/>
                </a:solidFill>
                <a:latin typeface="Simplon BP Regular"/>
                <a:ea typeface="ＭＳ Ｐゴシック" charset="0"/>
                <a:cs typeface="Simplon BP Regular"/>
              </a:defRPr>
            </a:lvl4pPr>
            <a:lvl5pPr marL="893763" indent="-17621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charset="2"/>
              <a:buChar char="§"/>
              <a:tabLst>
                <a:tab pos="893763" algn="l"/>
              </a:tabLst>
              <a:defRPr lang="pt-BR" sz="1400" kern="1200" smtClean="0">
                <a:solidFill>
                  <a:srgbClr val="000000"/>
                </a:solidFill>
                <a:latin typeface="Simplon BP Regular"/>
                <a:ea typeface="ＭＳ Ｐゴシック" charset="0"/>
                <a:cs typeface="Simplon BP Regular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charset="2"/>
              <a:buNone/>
              <a:defRPr/>
            </a:pPr>
            <a:r>
              <a:rPr lang="pt-BR" sz="2800" dirty="0" smtClean="0">
                <a:solidFill>
                  <a:srgbClr val="FFFFFF"/>
                </a:solidFill>
              </a:rPr>
              <a:t>TECNOLOGIA</a:t>
            </a:r>
            <a:endParaRPr lang="pt-BR" sz="2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3538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to 2" hidden="1"/>
          <p:cNvGraphicFramePr>
            <a:graphicFrameLocks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869299875"/>
              </p:ext>
            </p:extLst>
          </p:nvPr>
        </p:nvGraphicFramePr>
        <p:xfrm>
          <a:off x="1589" y="1192"/>
          <a:ext cx="1587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1172" name="Slide do think-cell" r:id="rId5" imgW="270" imgH="270" progId="TCLayout.ActiveDocument.1">
                  <p:embed/>
                </p:oleObj>
              </mc:Choice>
              <mc:Fallback>
                <p:oleObj name="Slide do think-cell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9" y="1192"/>
                        <a:ext cx="1587" cy="11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Footer Placeholder 2"/>
          <p:cNvSpPr txBox="1">
            <a:spLocks/>
          </p:cNvSpPr>
          <p:nvPr/>
        </p:nvSpPr>
        <p:spPr>
          <a:xfrm>
            <a:off x="6196521" y="4893205"/>
            <a:ext cx="2277290" cy="273050"/>
          </a:xfrm>
          <a:prstGeom prst="rect">
            <a:avLst/>
          </a:prstGeom>
        </p:spPr>
        <p:txBody>
          <a:bodyPr anchor="ctr" anchorCtr="0"/>
          <a:lstStyle>
            <a:defPPr>
              <a:defRPr lang="en-US"/>
            </a:defPPr>
            <a:lvl1pPr marL="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Arial" charset="0"/>
              </a:defRPr>
            </a:lvl1pPr>
            <a:lvl2pPr marL="742950" indent="-28575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2pPr>
            <a:lvl3pPr marL="1143000" indent="-22860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3pPr>
            <a:lvl4pPr marL="1600200" indent="-22860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4pPr>
            <a:lvl5pPr marL="2057400" indent="-22860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5pPr>
            <a:lvl6pPr marL="25146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6pPr>
            <a:lvl7pPr marL="29718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7pPr>
            <a:lvl8pPr marL="34290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8pPr>
            <a:lvl9pPr marL="38862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9pPr>
          </a:lstStyle>
          <a:p>
            <a:pPr algn="r" eaLnBrk="1" hangingPunct="1"/>
            <a:r>
              <a:rPr lang="en-US" sz="1000" dirty="0">
                <a:solidFill>
                  <a:srgbClr val="4D4D4D"/>
                </a:solidFill>
                <a:latin typeface="Simplon BP Regular"/>
                <a:cs typeface="Simplon BP Regular"/>
              </a:rPr>
              <a:t>MATERIAL CONFIDENCIAL  |  SLIDE Nº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4"/>
          </p:nvPr>
        </p:nvSpPr>
        <p:spPr>
          <a:xfrm>
            <a:off x="8270642" y="4892411"/>
            <a:ext cx="460375" cy="274638"/>
          </a:xfrm>
        </p:spPr>
        <p:txBody>
          <a:bodyPr anchor="ctr" anchorCtr="0"/>
          <a:lstStyle/>
          <a:p>
            <a:pPr algn="ctr"/>
            <a:fld id="{A7771DBD-8228-4A2B-96FC-7283B7EBB7ED}" type="slidenum">
              <a:rPr lang="en-US" altLang="pt-BR" sz="1000">
                <a:solidFill>
                  <a:srgbClr val="4D4D4D"/>
                </a:solidFill>
                <a:latin typeface="Simplon BP Regular"/>
                <a:ea typeface="ＭＳ Ｐゴシック" charset="0"/>
                <a:cs typeface="Simplon BP Regular"/>
              </a:rPr>
              <a:pPr algn="ctr"/>
              <a:t>2</a:t>
            </a:fld>
            <a:endParaRPr lang="en-US" altLang="pt-BR" sz="1000" dirty="0">
              <a:solidFill>
                <a:srgbClr val="4D4D4D"/>
              </a:solidFill>
              <a:latin typeface="Simplon BP Regular"/>
              <a:ea typeface="ＭＳ Ｐゴシック" charset="0"/>
              <a:cs typeface="Simplon BP Regular"/>
            </a:endParaRPr>
          </a:p>
        </p:txBody>
      </p:sp>
      <p:sp>
        <p:nvSpPr>
          <p:cNvPr id="61" name="Title 22"/>
          <p:cNvSpPr txBox="1">
            <a:spLocks/>
          </p:cNvSpPr>
          <p:nvPr/>
        </p:nvSpPr>
        <p:spPr>
          <a:xfrm>
            <a:off x="186484" y="123021"/>
            <a:ext cx="7221536" cy="28073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/>
          <a:lstStyle>
            <a:lvl1pPr algn="l" defTabSz="457200" rtl="0" eaLnBrk="1" latinLnBrk="0" hangingPunct="1">
              <a:lnSpc>
                <a:spcPts val="6800"/>
              </a:lnSpc>
              <a:spcBef>
                <a:spcPts val="3300"/>
              </a:spcBef>
              <a:buNone/>
              <a:defRPr sz="6600" b="0" i="1" kern="1200" baseline="0">
                <a:solidFill>
                  <a:schemeClr val="tx1"/>
                </a:solidFill>
                <a:latin typeface="Georgia"/>
                <a:ea typeface="+mj-ea"/>
                <a:cs typeface="Georgia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</a:pPr>
            <a:endParaRPr lang="en-US" sz="2400" i="0" dirty="0">
              <a:solidFill>
                <a:srgbClr val="FF6D00"/>
              </a:solidFill>
              <a:latin typeface="Simplon Oi Headline" pitchFamily="2" charset="0"/>
              <a:cs typeface="Simplon BP Bold"/>
            </a:endParaRPr>
          </a:p>
        </p:txBody>
      </p:sp>
      <p:cxnSp>
        <p:nvCxnSpPr>
          <p:cNvPr id="62" name="Conector reto 61"/>
          <p:cNvCxnSpPr/>
          <p:nvPr/>
        </p:nvCxnSpPr>
        <p:spPr>
          <a:xfrm>
            <a:off x="240159" y="403759"/>
            <a:ext cx="8748000" cy="0"/>
          </a:xfrm>
          <a:prstGeom prst="line">
            <a:avLst/>
          </a:prstGeom>
          <a:ln w="19050" cmpd="dbl">
            <a:solidFill>
              <a:schemeClr val="accent3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11"/>
          <p:cNvSpPr txBox="1"/>
          <p:nvPr/>
        </p:nvSpPr>
        <p:spPr>
          <a:xfrm>
            <a:off x="78028" y="497212"/>
            <a:ext cx="4320000" cy="4435440"/>
          </a:xfrm>
          <a:prstGeom prst="roundRect">
            <a:avLst>
              <a:gd name="adj" fmla="val 1675"/>
            </a:avLst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wrap="square" lIns="72000" tIns="72000" rIns="72000" bIns="72000" rtlCol="0">
            <a:noAutofit/>
          </a:bodyPr>
          <a:lstStyle/>
          <a:p>
            <a:pPr algn="just" fontAlgn="t"/>
            <a:r>
              <a:rPr lang="pt-BR" sz="1050" b="1" dirty="0" smtClean="0">
                <a:solidFill>
                  <a:srgbClr val="000000"/>
                </a:solidFill>
                <a:latin typeface="Simplon BP Regular" pitchFamily="2" charset="0"/>
              </a:rPr>
              <a:t>Objetivo </a:t>
            </a:r>
            <a:r>
              <a:rPr lang="pt-BR" sz="1050" b="1" dirty="0" smtClean="0">
                <a:solidFill>
                  <a:srgbClr val="000000"/>
                </a:solidFill>
                <a:latin typeface="Simplon BP Regular" pitchFamily="2" charset="0"/>
              </a:rPr>
              <a:t>/ Defesa </a:t>
            </a:r>
            <a:r>
              <a:rPr lang="pt-BR" sz="1050" b="1" dirty="0" smtClean="0">
                <a:solidFill>
                  <a:srgbClr val="000000"/>
                </a:solidFill>
                <a:latin typeface="Simplon BP Regular" pitchFamily="2" charset="0"/>
              </a:rPr>
              <a:t>:</a:t>
            </a:r>
            <a:endParaRPr lang="pt-BR" sz="1050" dirty="0" smtClean="0">
              <a:solidFill>
                <a:srgbClr val="000000"/>
              </a:solidFill>
              <a:latin typeface="Simplon BP Regular" pitchFamily="2" charset="0"/>
            </a:endParaRPr>
          </a:p>
          <a:p>
            <a:pPr fontAlgn="t"/>
            <a:r>
              <a:rPr lang="pt-BR" sz="1050" dirty="0">
                <a:solidFill>
                  <a:srgbClr val="000000"/>
                </a:solidFill>
                <a:latin typeface="Simplon BP Regular" pitchFamily="2" charset="0"/>
              </a:rPr>
              <a:t>Este projeto tem como objetivo automatizar configurações de faturamento </a:t>
            </a:r>
            <a:r>
              <a:rPr lang="pt-BR" sz="1050" dirty="0" smtClean="0">
                <a:solidFill>
                  <a:srgbClr val="000000"/>
                </a:solidFill>
                <a:latin typeface="Simplon BP Regular" pitchFamily="2" charset="0"/>
              </a:rPr>
              <a:t> que estão no escopo da Fase 2 do GTA (SVA). </a:t>
            </a:r>
            <a:endParaRPr lang="pt-BR" sz="1050" dirty="0" smtClean="0">
              <a:solidFill>
                <a:srgbClr val="000000"/>
              </a:solidFill>
              <a:latin typeface="Simplon BP Regular" pitchFamily="2" charset="0"/>
            </a:endParaRPr>
          </a:p>
          <a:p>
            <a:pPr fontAlgn="t"/>
            <a:endParaRPr lang="pt-BR" sz="1050" dirty="0">
              <a:solidFill>
                <a:srgbClr val="000000"/>
              </a:solidFill>
              <a:latin typeface="Simplon BP Regular" pitchFamily="2" charset="0"/>
            </a:endParaRPr>
          </a:p>
          <a:p>
            <a:pPr fontAlgn="t"/>
            <a:r>
              <a:rPr lang="pt-BR" sz="1050" b="1" dirty="0">
                <a:solidFill>
                  <a:srgbClr val="000000"/>
                </a:solidFill>
                <a:latin typeface="Simplon BP Regular" pitchFamily="2" charset="0"/>
              </a:rPr>
              <a:t>Ganhos </a:t>
            </a:r>
            <a:r>
              <a:rPr lang="pt-BR" sz="1050" b="1" dirty="0" smtClean="0">
                <a:solidFill>
                  <a:srgbClr val="000000"/>
                </a:solidFill>
                <a:latin typeface="Simplon BP Regular" pitchFamily="2" charset="0"/>
              </a:rPr>
              <a:t>esperados / Benefícios esperados: </a:t>
            </a:r>
            <a:endParaRPr lang="pt-BR" sz="1050" b="1" dirty="0">
              <a:solidFill>
                <a:srgbClr val="000000"/>
              </a:solidFill>
              <a:latin typeface="Simplon BP Regular" pitchFamily="2" charset="0"/>
            </a:endParaRPr>
          </a:p>
          <a:p>
            <a:pPr marL="174625" indent="-174625" fontAlgn="t">
              <a:buFont typeface="Wingdings" panose="05000000000000000000" pitchFamily="2" charset="2"/>
              <a:buChar char="§"/>
            </a:pPr>
            <a:r>
              <a:rPr lang="pt-BR" sz="1050" dirty="0" smtClean="0">
                <a:solidFill>
                  <a:srgbClr val="000000"/>
                </a:solidFill>
                <a:latin typeface="Simplon BP Regular" pitchFamily="2" charset="0"/>
              </a:rPr>
              <a:t>Redução dos problemas de erro em cobrança de valores nas faturas de clientes, ou perda de receita, relacionadas a configuração de tarifas de usos de provedores (SVA).</a:t>
            </a:r>
          </a:p>
          <a:p>
            <a:pPr marL="174625" indent="-174625" fontAlgn="t">
              <a:buFont typeface="Wingdings" panose="05000000000000000000" pitchFamily="2" charset="2"/>
              <a:buChar char="§"/>
            </a:pPr>
            <a:r>
              <a:rPr lang="pt-BR" sz="1050" dirty="0" smtClean="0">
                <a:solidFill>
                  <a:srgbClr val="000000"/>
                </a:solidFill>
                <a:latin typeface="Simplon BP Regular" pitchFamily="2" charset="0"/>
              </a:rPr>
              <a:t>Redução de perdas de receita na ordem de R$ 12 MM/ano.</a:t>
            </a:r>
          </a:p>
          <a:p>
            <a:pPr marL="174625" indent="-174625" fontAlgn="t">
              <a:buFont typeface="Wingdings" panose="05000000000000000000" pitchFamily="2" charset="2"/>
              <a:buChar char="§"/>
            </a:pPr>
            <a:r>
              <a:rPr lang="pt-BR" sz="1050" dirty="0" smtClean="0">
                <a:solidFill>
                  <a:srgbClr val="000000"/>
                </a:solidFill>
                <a:latin typeface="Simplon BP Regular" pitchFamily="2" charset="0"/>
              </a:rPr>
              <a:t>Redução </a:t>
            </a:r>
            <a:r>
              <a:rPr lang="pt-BR" sz="1050" dirty="0" smtClean="0">
                <a:solidFill>
                  <a:srgbClr val="000000"/>
                </a:solidFill>
                <a:latin typeface="Simplon BP Regular" pitchFamily="2" charset="0"/>
              </a:rPr>
              <a:t>de custos </a:t>
            </a:r>
            <a:r>
              <a:rPr lang="pt-BR" sz="1050" dirty="0" smtClean="0">
                <a:solidFill>
                  <a:srgbClr val="000000"/>
                </a:solidFill>
                <a:latin typeface="Simplon BP Regular" pitchFamily="2" charset="0"/>
              </a:rPr>
              <a:t>de </a:t>
            </a:r>
            <a:r>
              <a:rPr lang="pt-BR" sz="1050" dirty="0" smtClean="0">
                <a:solidFill>
                  <a:srgbClr val="000000"/>
                </a:solidFill>
                <a:latin typeface="Simplon BP Regular" pitchFamily="2" charset="0"/>
              </a:rPr>
              <a:t>desenvolvimento </a:t>
            </a:r>
            <a:r>
              <a:rPr lang="pt-BR" sz="1050" dirty="0" smtClean="0">
                <a:solidFill>
                  <a:srgbClr val="000000"/>
                </a:solidFill>
                <a:latin typeface="Simplon BP Regular" pitchFamily="2" charset="0"/>
              </a:rPr>
              <a:t>de 7.2 MM/ano.</a:t>
            </a:r>
            <a:endParaRPr lang="pt-BR" sz="1050" dirty="0">
              <a:solidFill>
                <a:srgbClr val="000000"/>
              </a:solidFill>
              <a:latin typeface="Simplon BP Regular" pitchFamily="2" charset="0"/>
            </a:endParaRPr>
          </a:p>
          <a:p>
            <a:pPr marL="174625" indent="-174625" fontAlgn="t">
              <a:buFont typeface="Wingdings" panose="05000000000000000000" pitchFamily="2" charset="2"/>
              <a:buChar char="§"/>
            </a:pPr>
            <a:r>
              <a:rPr lang="pt-BR" sz="1050" dirty="0" smtClean="0">
                <a:solidFill>
                  <a:srgbClr val="000000"/>
                </a:solidFill>
                <a:latin typeface="Simplon BP Regular" pitchFamily="2" charset="0"/>
              </a:rPr>
              <a:t>Melhoria </a:t>
            </a:r>
            <a:r>
              <a:rPr lang="pt-BR" sz="1050" dirty="0" smtClean="0">
                <a:solidFill>
                  <a:srgbClr val="000000"/>
                </a:solidFill>
                <a:latin typeface="Simplon BP Regular" pitchFamily="2" charset="0"/>
              </a:rPr>
              <a:t>do </a:t>
            </a:r>
            <a:r>
              <a:rPr lang="pt-BR" sz="1050" i="1" dirty="0" smtClean="0">
                <a:solidFill>
                  <a:srgbClr val="000000"/>
                </a:solidFill>
                <a:latin typeface="Simplon BP Regular" pitchFamily="2" charset="0"/>
              </a:rPr>
              <a:t>“Time </a:t>
            </a:r>
            <a:r>
              <a:rPr lang="pt-BR" sz="1050" i="1" dirty="0" err="1" smtClean="0">
                <a:solidFill>
                  <a:srgbClr val="000000"/>
                </a:solidFill>
                <a:latin typeface="Simplon BP Regular" pitchFamily="2" charset="0"/>
              </a:rPr>
              <a:t>to</a:t>
            </a:r>
            <a:r>
              <a:rPr lang="pt-BR" sz="1050" i="1" dirty="0" smtClean="0">
                <a:solidFill>
                  <a:srgbClr val="000000"/>
                </a:solidFill>
                <a:latin typeface="Simplon BP Regular" pitchFamily="2" charset="0"/>
              </a:rPr>
              <a:t> Market”</a:t>
            </a:r>
            <a:r>
              <a:rPr lang="pt-BR" sz="1050" dirty="0" smtClean="0">
                <a:solidFill>
                  <a:srgbClr val="000000"/>
                </a:solidFill>
                <a:latin typeface="Simplon BP Regular" pitchFamily="2" charset="0"/>
              </a:rPr>
              <a:t> </a:t>
            </a:r>
            <a:r>
              <a:rPr lang="pt-BR" sz="1050" dirty="0" smtClean="0">
                <a:solidFill>
                  <a:srgbClr val="000000"/>
                </a:solidFill>
                <a:latin typeface="Simplon BP Regular" pitchFamily="2" charset="0"/>
              </a:rPr>
              <a:t>das novas </a:t>
            </a:r>
            <a:r>
              <a:rPr lang="pt-BR" sz="1050" dirty="0" smtClean="0">
                <a:solidFill>
                  <a:srgbClr val="000000"/>
                </a:solidFill>
                <a:latin typeface="Simplon BP Regular" pitchFamily="2" charset="0"/>
              </a:rPr>
              <a:t>configurações (em média) de 6 </a:t>
            </a:r>
            <a:r>
              <a:rPr lang="pt-BR" sz="1050" dirty="0" smtClean="0">
                <a:solidFill>
                  <a:srgbClr val="000000"/>
                </a:solidFill>
                <a:latin typeface="Simplon BP Regular" pitchFamily="2" charset="0"/>
              </a:rPr>
              <a:t>meses para </a:t>
            </a:r>
            <a:r>
              <a:rPr lang="pt-BR" sz="1050" dirty="0" smtClean="0">
                <a:solidFill>
                  <a:srgbClr val="000000"/>
                </a:solidFill>
                <a:latin typeface="Simplon BP Regular" pitchFamily="2" charset="0"/>
              </a:rPr>
              <a:t>2 </a:t>
            </a:r>
            <a:r>
              <a:rPr lang="pt-BR" sz="1050" dirty="0" smtClean="0">
                <a:solidFill>
                  <a:srgbClr val="000000"/>
                </a:solidFill>
                <a:latin typeface="Simplon BP Regular" pitchFamily="2" charset="0"/>
              </a:rPr>
              <a:t>dias.</a:t>
            </a:r>
            <a:endParaRPr lang="pt-BR" sz="1050" dirty="0">
              <a:solidFill>
                <a:srgbClr val="000000"/>
              </a:solidFill>
              <a:latin typeface="Simplon BP Regular" pitchFamily="2" charset="0"/>
            </a:endParaRPr>
          </a:p>
          <a:p>
            <a:pPr marL="174625" indent="-174625" fontAlgn="t">
              <a:buFont typeface="Wingdings" panose="05000000000000000000" pitchFamily="2" charset="2"/>
              <a:buChar char="§"/>
            </a:pPr>
            <a:r>
              <a:rPr lang="pt-BR" sz="1050" dirty="0" smtClean="0">
                <a:solidFill>
                  <a:srgbClr val="000000"/>
                </a:solidFill>
                <a:latin typeface="Simplon BP Regular" pitchFamily="2" charset="0"/>
              </a:rPr>
              <a:t>Adequação aos padrões da SOX, com perfil de acesso e controle para as novas  funcionalidades.</a:t>
            </a:r>
            <a:endParaRPr lang="pt-BR" sz="1050" dirty="0">
              <a:solidFill>
                <a:srgbClr val="000000"/>
              </a:solidFill>
              <a:latin typeface="Simplon BP Regular" pitchFamily="2" charset="0"/>
            </a:endParaRPr>
          </a:p>
          <a:p>
            <a:pPr fontAlgn="t"/>
            <a:endParaRPr lang="pt-BR" sz="1050" b="1" dirty="0" smtClean="0">
              <a:solidFill>
                <a:srgbClr val="000000"/>
              </a:solidFill>
              <a:latin typeface="Simplon BP Regular" pitchFamily="2" charset="0"/>
            </a:endParaRPr>
          </a:p>
          <a:p>
            <a:pPr fontAlgn="t"/>
            <a:r>
              <a:rPr lang="pt-BR" sz="1050" b="1" dirty="0" smtClean="0">
                <a:solidFill>
                  <a:srgbClr val="000000"/>
                </a:solidFill>
                <a:latin typeface="Simplon BP Regular" pitchFamily="2" charset="0"/>
              </a:rPr>
              <a:t>Histórico de Aprovação x Entregáveis</a:t>
            </a:r>
          </a:p>
          <a:p>
            <a:pPr fontAlgn="t"/>
            <a:r>
              <a:rPr lang="pt-BR" sz="1050" dirty="0" smtClean="0">
                <a:solidFill>
                  <a:srgbClr val="000000"/>
                </a:solidFill>
                <a:latin typeface="Simplon BP Regular" pitchFamily="2" charset="0"/>
              </a:rPr>
              <a:t>N/A</a:t>
            </a:r>
            <a:endParaRPr lang="pt-BR" sz="1050" dirty="0" smtClean="0">
              <a:solidFill>
                <a:srgbClr val="000000"/>
              </a:solidFill>
              <a:latin typeface="Simplon BP Regular" pitchFamily="2" charset="0"/>
            </a:endParaRPr>
          </a:p>
          <a:p>
            <a:pPr fontAlgn="t"/>
            <a:endParaRPr lang="pt-BR" sz="1050" b="1" dirty="0">
              <a:solidFill>
                <a:srgbClr val="000000"/>
              </a:solidFill>
              <a:latin typeface="Simplon BP Regular" pitchFamily="2" charset="0"/>
            </a:endParaRPr>
          </a:p>
          <a:p>
            <a:pPr fontAlgn="t"/>
            <a:r>
              <a:rPr lang="pt-BR" sz="1050" b="1" dirty="0">
                <a:solidFill>
                  <a:srgbClr val="000000"/>
                </a:solidFill>
                <a:latin typeface="Simplon BP Regular" pitchFamily="2" charset="0"/>
              </a:rPr>
              <a:t>Em Aprovação 5</a:t>
            </a:r>
            <a:r>
              <a:rPr lang="pt-BR" sz="1050" b="1" dirty="0" smtClean="0">
                <a:latin typeface="Simplon BP Regular" pitchFamily="2" charset="0"/>
              </a:rPr>
              <a:t>MM</a:t>
            </a:r>
            <a:r>
              <a:rPr lang="pt-BR" sz="1050" dirty="0">
                <a:solidFill>
                  <a:srgbClr val="000000"/>
                </a:solidFill>
                <a:latin typeface="Simplon BP Regular" pitchFamily="2" charset="0"/>
              </a:rPr>
              <a:t>, para contratação/aquisição de</a:t>
            </a:r>
            <a:r>
              <a:rPr lang="pt-BR" sz="1050" dirty="0" smtClean="0">
                <a:solidFill>
                  <a:srgbClr val="000000"/>
                </a:solidFill>
                <a:latin typeface="Simplon BP Regular" pitchFamily="2" charset="0"/>
              </a:rPr>
              <a:t>: </a:t>
            </a:r>
          </a:p>
          <a:p>
            <a:pPr marL="171450" indent="-171450" fontAlgn="t">
              <a:buFont typeface="Wingdings" panose="05000000000000000000" pitchFamily="2" charset="2"/>
              <a:buChar char="§"/>
            </a:pPr>
            <a:r>
              <a:rPr lang="pt-BR" sz="1050" dirty="0" smtClean="0">
                <a:solidFill>
                  <a:srgbClr val="000000"/>
                </a:solidFill>
                <a:latin typeface="Simplon BP Regular" pitchFamily="2" charset="0"/>
              </a:rPr>
              <a:t>Criação </a:t>
            </a:r>
            <a:r>
              <a:rPr lang="pt-BR" sz="1050" dirty="0" smtClean="0">
                <a:solidFill>
                  <a:srgbClr val="000000"/>
                </a:solidFill>
                <a:latin typeface="Simplon BP Regular" pitchFamily="2" charset="0"/>
              </a:rPr>
              <a:t>de funcionalidades para automatização de configurações </a:t>
            </a:r>
            <a:r>
              <a:rPr lang="pt-BR" sz="1050" dirty="0" smtClean="0">
                <a:solidFill>
                  <a:srgbClr val="000000"/>
                </a:solidFill>
                <a:latin typeface="Simplon BP Regular" pitchFamily="2" charset="0"/>
              </a:rPr>
              <a:t>de Serviços de Valor Agregado (SVA) no Faturamento </a:t>
            </a:r>
            <a:r>
              <a:rPr lang="pt-BR" sz="1050" dirty="0" smtClean="0">
                <a:solidFill>
                  <a:srgbClr val="000000"/>
                </a:solidFill>
                <a:latin typeface="Simplon BP Regular" pitchFamily="2" charset="0"/>
              </a:rPr>
              <a:t>Móvel Convergente. </a:t>
            </a:r>
            <a:endParaRPr lang="pt-BR" sz="1050" dirty="0">
              <a:solidFill>
                <a:srgbClr val="000000"/>
              </a:solidFill>
              <a:latin typeface="Simplon BP Regular" pitchFamily="2" charset="0"/>
            </a:endParaRPr>
          </a:p>
          <a:p>
            <a:pPr fontAlgn="t"/>
            <a:endParaRPr lang="pt-BR" sz="1050" b="1" dirty="0" smtClean="0">
              <a:solidFill>
                <a:srgbClr val="000000"/>
              </a:solidFill>
              <a:latin typeface="Simplon BP Regular" pitchFamily="2" charset="0"/>
            </a:endParaRPr>
          </a:p>
          <a:p>
            <a:pPr fontAlgn="t"/>
            <a:r>
              <a:rPr lang="pt-BR" sz="1050" b="1" dirty="0" smtClean="0">
                <a:solidFill>
                  <a:srgbClr val="000000"/>
                </a:solidFill>
                <a:latin typeface="Simplon BP Regular" pitchFamily="2" charset="0"/>
              </a:rPr>
              <a:t>Risco </a:t>
            </a:r>
            <a:r>
              <a:rPr lang="pt-BR" sz="1050" b="1" dirty="0">
                <a:solidFill>
                  <a:srgbClr val="000000"/>
                </a:solidFill>
                <a:latin typeface="Simplon BP Regular" pitchFamily="2" charset="0"/>
              </a:rPr>
              <a:t>de Não Fazer:</a:t>
            </a:r>
          </a:p>
          <a:p>
            <a:pPr marL="171450" indent="-171450" fontAlgn="t">
              <a:buFont typeface="Wingdings" panose="05000000000000000000" pitchFamily="2" charset="2"/>
              <a:buChar char="§"/>
            </a:pPr>
            <a:r>
              <a:rPr lang="pt-BR" sz="1050" dirty="0" smtClean="0">
                <a:solidFill>
                  <a:srgbClr val="000000"/>
                </a:solidFill>
                <a:latin typeface="Simplon BP Regular" pitchFamily="2" charset="0"/>
              </a:rPr>
              <a:t>Manutenção das perdas de receita na ordem de R$ 12 MM/ano </a:t>
            </a:r>
            <a:r>
              <a:rPr lang="pt-BR" sz="1050" smtClean="0">
                <a:solidFill>
                  <a:srgbClr val="000000"/>
                </a:solidFill>
                <a:latin typeface="Simplon BP Regular" pitchFamily="2" charset="0"/>
              </a:rPr>
              <a:t>e dos </a:t>
            </a:r>
            <a:r>
              <a:rPr lang="pt-BR" sz="1050" dirty="0" smtClean="0">
                <a:solidFill>
                  <a:srgbClr val="000000"/>
                </a:solidFill>
                <a:latin typeface="Simplon BP Regular" pitchFamily="2" charset="0"/>
              </a:rPr>
              <a:t>gastos com configurações na ordem de R$ 7,2 MM/ano.</a:t>
            </a:r>
            <a:endParaRPr lang="pt-BR" sz="1050" dirty="0">
              <a:solidFill>
                <a:srgbClr val="000000"/>
              </a:solidFill>
              <a:latin typeface="Simplon BP Regular" pitchFamily="2" charset="0"/>
            </a:endParaRPr>
          </a:p>
          <a:p>
            <a:pPr algn="just" fontAlgn="t"/>
            <a:endParaRPr lang="pt-BR" sz="1050" b="1" dirty="0" smtClean="0">
              <a:solidFill>
                <a:srgbClr val="000000"/>
              </a:solidFill>
              <a:latin typeface="Simplon BP Regular" pitchFamily="2" charset="0"/>
            </a:endParaRPr>
          </a:p>
          <a:p>
            <a:pPr algn="just" fontAlgn="t"/>
            <a:r>
              <a:rPr lang="pt-BR" sz="1050" b="1" dirty="0" smtClean="0">
                <a:solidFill>
                  <a:srgbClr val="000000"/>
                </a:solidFill>
                <a:latin typeface="Simplon BP Regular" pitchFamily="2" charset="0"/>
              </a:rPr>
              <a:t>Prazo </a:t>
            </a:r>
            <a:r>
              <a:rPr lang="pt-BR" sz="1050" b="1" dirty="0">
                <a:solidFill>
                  <a:srgbClr val="000000"/>
                </a:solidFill>
                <a:latin typeface="Simplon BP Regular" pitchFamily="2" charset="0"/>
              </a:rPr>
              <a:t>de execução:  </a:t>
            </a:r>
            <a:r>
              <a:rPr lang="pt-BR" sz="1050" b="1" dirty="0" smtClean="0">
                <a:solidFill>
                  <a:srgbClr val="000000"/>
                </a:solidFill>
                <a:latin typeface="Simplon BP Regular" pitchFamily="2" charset="0"/>
              </a:rPr>
              <a:t>12 </a:t>
            </a:r>
            <a:r>
              <a:rPr lang="pt-BR" sz="1050" dirty="0" smtClean="0">
                <a:solidFill>
                  <a:srgbClr val="000000"/>
                </a:solidFill>
                <a:latin typeface="Simplon BP Regular" pitchFamily="2" charset="0"/>
              </a:rPr>
              <a:t>meses</a:t>
            </a:r>
            <a:endParaRPr lang="pt-BR" sz="1050" dirty="0">
              <a:solidFill>
                <a:srgbClr val="000000"/>
              </a:solidFill>
              <a:latin typeface="Simplon BP Regular" pitchFamily="2" charset="0"/>
            </a:endParaRPr>
          </a:p>
          <a:p>
            <a:pPr fontAlgn="t"/>
            <a:endParaRPr lang="pt-BR" sz="1000" dirty="0">
              <a:solidFill>
                <a:srgbClr val="000000"/>
              </a:solidFill>
              <a:latin typeface="Simplon BP Regular" pitchFamily="2" charset="0"/>
            </a:endParaRPr>
          </a:p>
          <a:p>
            <a:pPr fontAlgn="t"/>
            <a:endParaRPr lang="pt-BR" sz="1000" dirty="0">
              <a:solidFill>
                <a:srgbClr val="000000"/>
              </a:solidFill>
              <a:latin typeface="Simplon BP Regular" pitchFamily="2" charset="0"/>
            </a:endParaRPr>
          </a:p>
        </p:txBody>
      </p:sp>
      <p:sp>
        <p:nvSpPr>
          <p:cNvPr id="68" name="Title 22"/>
          <p:cNvSpPr txBox="1">
            <a:spLocks/>
          </p:cNvSpPr>
          <p:nvPr/>
        </p:nvSpPr>
        <p:spPr>
          <a:xfrm>
            <a:off x="384921" y="430567"/>
            <a:ext cx="72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 anchor="b" anchorCtr="0"/>
          <a:lstStyle>
            <a:lvl1pPr algn="l" defTabSz="457200" rtl="0" eaLnBrk="1" latinLnBrk="0" hangingPunct="1">
              <a:lnSpc>
                <a:spcPts val="6800"/>
              </a:lnSpc>
              <a:spcBef>
                <a:spcPts val="3300"/>
              </a:spcBef>
              <a:buNone/>
              <a:defRPr sz="6600" b="0" i="1" kern="1200" baseline="0">
                <a:solidFill>
                  <a:schemeClr val="tx1"/>
                </a:solidFill>
                <a:latin typeface="Georgia"/>
                <a:ea typeface="+mj-ea"/>
                <a:cs typeface="Georgia"/>
              </a:defRPr>
            </a:lvl1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pt-BR" sz="1200" b="1" i="0" dirty="0">
                <a:solidFill>
                  <a:srgbClr val="FF6D00"/>
                </a:solidFill>
                <a:latin typeface="Simplon BP Bold"/>
                <a:cs typeface="Simplon BP Bold"/>
              </a:rPr>
              <a:t>PROJETO</a:t>
            </a:r>
            <a:endParaRPr lang="en-US" sz="1200" b="1" i="0" dirty="0">
              <a:solidFill>
                <a:srgbClr val="FF6D00"/>
              </a:solidFill>
              <a:latin typeface="Simplon BP Bold"/>
              <a:cs typeface="Simplon BP Bold"/>
            </a:endParaRPr>
          </a:p>
        </p:txBody>
      </p:sp>
      <p:sp>
        <p:nvSpPr>
          <p:cNvPr id="69" name="Retângulo 68"/>
          <p:cNvSpPr/>
          <p:nvPr/>
        </p:nvSpPr>
        <p:spPr>
          <a:xfrm>
            <a:off x="107505" y="694431"/>
            <a:ext cx="4379080" cy="72000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endParaRPr lang="pt-BR" sz="1200" dirty="0">
              <a:solidFill>
                <a:srgbClr val="000000"/>
              </a:solidFill>
              <a:latin typeface="Simplon BP Regular" pitchFamily="2" charset="0"/>
            </a:endParaRPr>
          </a:p>
        </p:txBody>
      </p:sp>
      <p:sp>
        <p:nvSpPr>
          <p:cNvPr id="70" name="Retângulo 69"/>
          <p:cNvSpPr/>
          <p:nvPr/>
        </p:nvSpPr>
        <p:spPr>
          <a:xfrm>
            <a:off x="107505" y="1477703"/>
            <a:ext cx="4379080" cy="72000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endParaRPr lang="pt-BR" sz="1200" dirty="0">
              <a:solidFill>
                <a:srgbClr val="000000"/>
              </a:solidFill>
              <a:latin typeface="Simplon BP Regular"/>
              <a:cs typeface="Simplon BP Regular"/>
            </a:endParaRPr>
          </a:p>
        </p:txBody>
      </p:sp>
      <p:sp>
        <p:nvSpPr>
          <p:cNvPr id="71" name="Retângulo 70"/>
          <p:cNvSpPr/>
          <p:nvPr/>
        </p:nvSpPr>
        <p:spPr>
          <a:xfrm>
            <a:off x="99350" y="2331729"/>
            <a:ext cx="4379080" cy="72000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endParaRPr lang="pt-BR" sz="1200" dirty="0">
              <a:solidFill>
                <a:srgbClr val="000000"/>
              </a:solidFill>
              <a:latin typeface="Simplon BP Regular"/>
              <a:cs typeface="Simplon BP Regular"/>
            </a:endParaRPr>
          </a:p>
        </p:txBody>
      </p:sp>
      <p:sp>
        <p:nvSpPr>
          <p:cNvPr id="72" name="Retângulo 71"/>
          <p:cNvSpPr/>
          <p:nvPr/>
        </p:nvSpPr>
        <p:spPr>
          <a:xfrm>
            <a:off x="107505" y="3044246"/>
            <a:ext cx="4379080" cy="720000"/>
          </a:xfrm>
          <a:prstGeom prst="rect">
            <a:avLst/>
          </a:prstGeom>
        </p:spPr>
        <p:txBody>
          <a:bodyPr wrap="square" lIns="72000">
            <a:noAutofit/>
          </a:bodyPr>
          <a:lstStyle/>
          <a:p>
            <a:endParaRPr lang="pt-BR" sz="1200" dirty="0">
              <a:solidFill>
                <a:srgbClr val="000000"/>
              </a:solidFill>
              <a:latin typeface="Simplon BP Regular" pitchFamily="2" charset="0"/>
            </a:endParaRPr>
          </a:p>
        </p:txBody>
      </p:sp>
      <p:sp>
        <p:nvSpPr>
          <p:cNvPr id="79" name="Title 22"/>
          <p:cNvSpPr txBox="1">
            <a:spLocks/>
          </p:cNvSpPr>
          <p:nvPr/>
        </p:nvSpPr>
        <p:spPr>
          <a:xfrm>
            <a:off x="186484" y="123021"/>
            <a:ext cx="7183259" cy="28073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/>
          <a:lstStyle>
            <a:lvl1pPr algn="l" defTabSz="457200" rtl="0" eaLnBrk="1" latinLnBrk="0" hangingPunct="1">
              <a:lnSpc>
                <a:spcPts val="6800"/>
              </a:lnSpc>
              <a:spcBef>
                <a:spcPts val="3300"/>
              </a:spcBef>
              <a:buNone/>
              <a:defRPr sz="6600" b="0" i="1" kern="1200" baseline="0">
                <a:solidFill>
                  <a:schemeClr val="tx1"/>
                </a:solidFill>
                <a:latin typeface="Georgia"/>
                <a:ea typeface="+mj-ea"/>
                <a:cs typeface="Georgia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pt-BR" sz="2000" b="1" i="0" dirty="0" smtClean="0">
                <a:solidFill>
                  <a:srgbClr val="FF6D00"/>
                </a:solidFill>
                <a:latin typeface="Simplon Oi Headline" pitchFamily="2" charset="0"/>
                <a:cs typeface="Simplon BP Bold"/>
              </a:rPr>
              <a:t>GTA FASE 2 - Configurações de faturamento</a:t>
            </a:r>
            <a:endParaRPr lang="en-US" sz="2000" b="1" i="0" dirty="0">
              <a:solidFill>
                <a:srgbClr val="FF6D00"/>
              </a:solidFill>
              <a:latin typeface="Simplon Oi Headline" pitchFamily="2" charset="0"/>
              <a:cs typeface="Simplon BP Bold"/>
            </a:endParaRPr>
          </a:p>
        </p:txBody>
      </p:sp>
      <p:pic>
        <p:nvPicPr>
          <p:cNvPr id="91" name="Imagem 90"/>
          <p:cNvPicPr>
            <a:picLocks noChangeAspect="1"/>
          </p:cNvPicPr>
          <p:nvPr/>
        </p:nvPicPr>
        <p:blipFill>
          <a:blip r:embed="rId7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501908" y="123653"/>
            <a:ext cx="186704" cy="178218"/>
          </a:xfrm>
          <a:prstGeom prst="rect">
            <a:avLst/>
          </a:prstGeom>
        </p:spPr>
      </p:pic>
      <p:pic>
        <p:nvPicPr>
          <p:cNvPr id="92" name="Imagem 91"/>
          <p:cNvPicPr>
            <a:picLocks noChangeAspect="1"/>
          </p:cNvPicPr>
          <p:nvPr/>
        </p:nvPicPr>
        <p:blipFill>
          <a:blip r:embed="rId8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065022" y="142120"/>
            <a:ext cx="228600" cy="180975"/>
          </a:xfrm>
          <a:prstGeom prst="rect">
            <a:avLst/>
          </a:prstGeom>
        </p:spPr>
      </p:pic>
      <p:sp>
        <p:nvSpPr>
          <p:cNvPr id="94" name="CaixaDeTexto 93"/>
          <p:cNvSpPr txBox="1"/>
          <p:nvPr/>
        </p:nvSpPr>
        <p:spPr>
          <a:xfrm>
            <a:off x="8235369" y="130006"/>
            <a:ext cx="288000" cy="197750"/>
          </a:xfrm>
          <a:prstGeom prst="rect">
            <a:avLst/>
          </a:prstGeom>
          <a:noFill/>
        </p:spPr>
        <p:txBody>
          <a:bodyPr wrap="square" lIns="36000" tIns="36000" rIns="36000" bIns="36000" rtlCol="0" anchor="ctr" anchorCtr="0">
            <a:noAutofit/>
          </a:bodyPr>
          <a:lstStyle/>
          <a:p>
            <a:r>
              <a:rPr lang="pt-BR" sz="900" dirty="0">
                <a:solidFill>
                  <a:srgbClr val="000000"/>
                </a:solidFill>
                <a:latin typeface="Simplon BP Regular" pitchFamily="2" charset="0"/>
                <a:ea typeface="Simplon BP" charset="0"/>
                <a:cs typeface="Simplon BP" charset="0"/>
              </a:rPr>
              <a:t>Sim</a:t>
            </a:r>
          </a:p>
        </p:txBody>
      </p:sp>
      <p:sp>
        <p:nvSpPr>
          <p:cNvPr id="95" name="CaixaDeTexto 94"/>
          <p:cNvSpPr txBox="1"/>
          <p:nvPr/>
        </p:nvSpPr>
        <p:spPr>
          <a:xfrm>
            <a:off x="8669942" y="130006"/>
            <a:ext cx="360000" cy="197750"/>
          </a:xfrm>
          <a:prstGeom prst="rect">
            <a:avLst/>
          </a:prstGeom>
          <a:noFill/>
        </p:spPr>
        <p:txBody>
          <a:bodyPr wrap="square" lIns="36000" tIns="36000" rIns="36000" bIns="36000" rtlCol="0" anchor="ctr" anchorCtr="0">
            <a:noAutofit/>
          </a:bodyPr>
          <a:lstStyle/>
          <a:p>
            <a:r>
              <a:rPr lang="pt-BR" sz="900" dirty="0">
                <a:solidFill>
                  <a:srgbClr val="000000"/>
                </a:solidFill>
                <a:latin typeface="Simplon BP Regular" pitchFamily="2" charset="0"/>
                <a:ea typeface="Simplon BP" charset="0"/>
                <a:cs typeface="Simplon BP" charset="0"/>
              </a:rPr>
              <a:t>Não</a:t>
            </a:r>
          </a:p>
        </p:txBody>
      </p:sp>
      <p:sp>
        <p:nvSpPr>
          <p:cNvPr id="161" name="TextBox 11"/>
          <p:cNvSpPr txBox="1"/>
          <p:nvPr/>
        </p:nvSpPr>
        <p:spPr>
          <a:xfrm>
            <a:off x="4468701" y="1114887"/>
            <a:ext cx="4509730" cy="2088000"/>
          </a:xfrm>
          <a:prstGeom prst="roundRect">
            <a:avLst>
              <a:gd name="adj" fmla="val 1675"/>
            </a:avLst>
          </a:prstGeom>
          <a:noFill/>
          <a:ln>
            <a:solidFill>
              <a:srgbClr val="FF6D00">
                <a:lumMod val="60000"/>
                <a:lumOff val="40000"/>
              </a:srgbClr>
            </a:solidFill>
          </a:ln>
        </p:spPr>
        <p:txBody>
          <a:bodyPr wrap="square" lIns="72000" tIns="72000" rIns="72000" bIns="72000" rtlCol="0">
            <a:noAutofit/>
          </a:bodyPr>
          <a:lstStyle/>
          <a:p>
            <a:pPr defTabSz="914378">
              <a:defRPr/>
            </a:pPr>
            <a:endParaRPr lang="pt-BR" sz="1200" kern="0" dirty="0">
              <a:solidFill>
                <a:srgbClr val="000000"/>
              </a:solidFill>
              <a:latin typeface="Simplon BP Regular" pitchFamily="2" charset="0"/>
            </a:endParaRPr>
          </a:p>
        </p:txBody>
      </p:sp>
      <p:sp>
        <p:nvSpPr>
          <p:cNvPr id="162" name="Title 22"/>
          <p:cNvSpPr txBox="1">
            <a:spLocks/>
          </p:cNvSpPr>
          <p:nvPr/>
        </p:nvSpPr>
        <p:spPr>
          <a:xfrm>
            <a:off x="4741943" y="1000970"/>
            <a:ext cx="1110663" cy="16946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0" tIns="0" rIns="0" bIns="0" anchor="b" anchorCtr="0"/>
          <a:lstStyle>
            <a:lvl1pPr algn="l" defTabSz="457200" rtl="0" eaLnBrk="1" latinLnBrk="0" hangingPunct="1">
              <a:lnSpc>
                <a:spcPts val="6800"/>
              </a:lnSpc>
              <a:spcBef>
                <a:spcPts val="3300"/>
              </a:spcBef>
              <a:buNone/>
              <a:defRPr sz="6600" b="0" i="1" kern="1200" baseline="0">
                <a:solidFill>
                  <a:schemeClr val="tx1"/>
                </a:solidFill>
                <a:latin typeface="Georgia"/>
                <a:ea typeface="+mj-ea"/>
                <a:cs typeface="Georgia"/>
              </a:defRPr>
            </a:lvl1pPr>
          </a:lstStyle>
          <a:p>
            <a:pPr defTabSz="457189">
              <a:lnSpc>
                <a:spcPct val="100000"/>
              </a:lnSpc>
              <a:spcBef>
                <a:spcPts val="0"/>
              </a:spcBef>
              <a:defRPr/>
            </a:pPr>
            <a:r>
              <a:rPr lang="en-US" sz="1100" b="1" i="0" dirty="0">
                <a:solidFill>
                  <a:srgbClr val="FF6D00"/>
                </a:solidFill>
                <a:latin typeface="Simplon BP Bold"/>
                <a:cs typeface="Simplon BP Bold"/>
              </a:rPr>
              <a:t>FINANCEIRO (MM)</a:t>
            </a:r>
          </a:p>
        </p:txBody>
      </p:sp>
      <p:sp>
        <p:nvSpPr>
          <p:cNvPr id="163" name="CaixaDeTexto 162"/>
          <p:cNvSpPr txBox="1"/>
          <p:nvPr/>
        </p:nvSpPr>
        <p:spPr>
          <a:xfrm>
            <a:off x="4519978" y="1197291"/>
            <a:ext cx="2487115" cy="241980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r>
              <a:rPr lang="en-US" sz="1100" b="1" dirty="0">
                <a:solidFill>
                  <a:srgbClr val="FF6D00"/>
                </a:solidFill>
                <a:latin typeface="Simplon BP Bold"/>
                <a:cs typeface="Simplon BP Bold"/>
              </a:rPr>
              <a:t>ORÇAMENTO </a:t>
            </a:r>
            <a:r>
              <a:rPr lang="en-US" sz="1100" b="1" dirty="0" smtClean="0">
                <a:latin typeface="Simplon BP Bold"/>
                <a:cs typeface="Simplon BP Bold"/>
              </a:rPr>
              <a:t>(TOTAL: 5MM</a:t>
            </a:r>
            <a:r>
              <a:rPr lang="en-US" sz="1100" b="1" dirty="0">
                <a:latin typeface="Simplon BP Bold"/>
                <a:cs typeface="Simplon BP Bold"/>
              </a:rPr>
              <a:t>)</a:t>
            </a:r>
            <a:endParaRPr lang="pt-BR" sz="1200" dirty="0">
              <a:latin typeface="Simplon BP Regular" pitchFamily="2" charset="0"/>
              <a:ea typeface="Simplon BP" charset="0"/>
              <a:cs typeface="Simplon BP" charset="0"/>
            </a:endParaRPr>
          </a:p>
        </p:txBody>
      </p:sp>
      <p:sp>
        <p:nvSpPr>
          <p:cNvPr id="164" name="TextBox 11"/>
          <p:cNvSpPr txBox="1"/>
          <p:nvPr/>
        </p:nvSpPr>
        <p:spPr>
          <a:xfrm>
            <a:off x="4478430" y="513128"/>
            <a:ext cx="4509730" cy="404295"/>
          </a:xfrm>
          <a:prstGeom prst="roundRect">
            <a:avLst>
              <a:gd name="adj" fmla="val 2924"/>
            </a:avLst>
          </a:prstGeom>
          <a:noFill/>
          <a:ln>
            <a:solidFill>
              <a:srgbClr val="FF6D00">
                <a:lumMod val="60000"/>
                <a:lumOff val="40000"/>
              </a:srgbClr>
            </a:solidFill>
          </a:ln>
        </p:spPr>
        <p:txBody>
          <a:bodyPr wrap="square" lIns="72000" tIns="72000" rIns="72000" bIns="72000" rtlCol="0">
            <a:noAutofit/>
          </a:bodyPr>
          <a:lstStyle/>
          <a:p>
            <a:pPr defTabSz="914378">
              <a:defRPr/>
            </a:pPr>
            <a:endParaRPr lang="pt-BR" sz="1200" b="1" kern="0" dirty="0">
              <a:solidFill>
                <a:srgbClr val="000000"/>
              </a:solidFill>
              <a:latin typeface="Simplon BP Regular"/>
              <a:cs typeface="Simplon BP Regular"/>
            </a:endParaRPr>
          </a:p>
          <a:p>
            <a:pPr defTabSz="914378">
              <a:defRPr/>
            </a:pPr>
            <a:endParaRPr lang="pt-BR" sz="1200" b="1" kern="0" dirty="0">
              <a:solidFill>
                <a:srgbClr val="000000"/>
              </a:solidFill>
              <a:latin typeface="Simplon BP Regular"/>
              <a:cs typeface="Simplon BP Regular"/>
            </a:endParaRPr>
          </a:p>
        </p:txBody>
      </p:sp>
      <p:sp>
        <p:nvSpPr>
          <p:cNvPr id="165" name="Title 22"/>
          <p:cNvSpPr txBox="1">
            <a:spLocks/>
          </p:cNvSpPr>
          <p:nvPr/>
        </p:nvSpPr>
        <p:spPr>
          <a:xfrm>
            <a:off x="4519977" y="654490"/>
            <a:ext cx="1262314" cy="180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/>
          <a:lstStyle>
            <a:lvl1pPr algn="l" defTabSz="457200" rtl="0" eaLnBrk="1" latinLnBrk="0" hangingPunct="1">
              <a:lnSpc>
                <a:spcPts val="6800"/>
              </a:lnSpc>
              <a:spcBef>
                <a:spcPts val="3300"/>
              </a:spcBef>
              <a:buNone/>
              <a:defRPr sz="6600" b="0" i="1" kern="1200" baseline="0">
                <a:solidFill>
                  <a:schemeClr val="tx1"/>
                </a:solidFill>
                <a:latin typeface="Georgia"/>
                <a:ea typeface="+mj-ea"/>
                <a:cs typeface="Georgia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pt-BR" sz="1200" b="1" i="0" dirty="0">
                <a:solidFill>
                  <a:srgbClr val="FF6D00"/>
                </a:solidFill>
                <a:latin typeface="Simplon BP Bold"/>
                <a:cs typeface="Simplon BP Bold"/>
              </a:rPr>
              <a:t>N2</a:t>
            </a:r>
            <a:endParaRPr lang="en-US" sz="1200" b="1" i="0" dirty="0">
              <a:solidFill>
                <a:srgbClr val="FF6D00"/>
              </a:solidFill>
              <a:latin typeface="Simplon BP Bold"/>
              <a:cs typeface="Simplon BP Bold"/>
            </a:endParaRPr>
          </a:p>
        </p:txBody>
      </p:sp>
      <p:sp>
        <p:nvSpPr>
          <p:cNvPr id="166" name="Title 22"/>
          <p:cNvSpPr txBox="1">
            <a:spLocks/>
          </p:cNvSpPr>
          <p:nvPr/>
        </p:nvSpPr>
        <p:spPr>
          <a:xfrm>
            <a:off x="4612594" y="430636"/>
            <a:ext cx="1080000" cy="18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0" tIns="0" rIns="0" bIns="0" anchor="b" anchorCtr="0"/>
          <a:lstStyle>
            <a:lvl1pPr algn="l" defTabSz="457200" rtl="0" eaLnBrk="1" latinLnBrk="0" hangingPunct="1">
              <a:lnSpc>
                <a:spcPts val="6800"/>
              </a:lnSpc>
              <a:spcBef>
                <a:spcPts val="3300"/>
              </a:spcBef>
              <a:buNone/>
              <a:defRPr sz="6600" b="0" i="1" kern="1200" baseline="0">
                <a:solidFill>
                  <a:schemeClr val="tx1"/>
                </a:solidFill>
                <a:latin typeface="Georgia"/>
                <a:ea typeface="+mj-ea"/>
                <a:cs typeface="Georgia"/>
              </a:defRPr>
            </a:lvl1pPr>
          </a:lstStyle>
          <a:p>
            <a:pPr algn="ctr" defTabSz="457189">
              <a:lnSpc>
                <a:spcPct val="100000"/>
              </a:lnSpc>
              <a:spcBef>
                <a:spcPts val="0"/>
              </a:spcBef>
              <a:defRPr/>
            </a:pPr>
            <a:r>
              <a:rPr lang="pt-BR" sz="1200" b="1" i="0" dirty="0">
                <a:solidFill>
                  <a:srgbClr val="FF6D00"/>
                </a:solidFill>
                <a:latin typeface="Simplon BP Bold"/>
                <a:cs typeface="Simplon BP Bold"/>
              </a:rPr>
              <a:t>SOLICITANTE</a:t>
            </a:r>
            <a:endParaRPr lang="en-US" sz="1200" b="1" i="0" dirty="0">
              <a:solidFill>
                <a:srgbClr val="FF6D00"/>
              </a:solidFill>
              <a:latin typeface="Simplon BP Bold"/>
              <a:cs typeface="Simplon BP Bold"/>
            </a:endParaRPr>
          </a:p>
        </p:txBody>
      </p:sp>
      <p:sp>
        <p:nvSpPr>
          <p:cNvPr id="167" name="TextBox 11"/>
          <p:cNvSpPr txBox="1"/>
          <p:nvPr/>
        </p:nvSpPr>
        <p:spPr>
          <a:xfrm>
            <a:off x="4807146" y="620334"/>
            <a:ext cx="3724805" cy="231019"/>
          </a:xfrm>
          <a:prstGeom prst="rect">
            <a:avLst/>
          </a:prstGeom>
          <a:noFill/>
          <a:ln>
            <a:solidFill>
              <a:srgbClr val="FF6D00">
                <a:lumMod val="60000"/>
                <a:lumOff val="40000"/>
              </a:srgbClr>
            </a:solidFill>
          </a:ln>
        </p:spPr>
        <p:txBody>
          <a:bodyPr wrap="square" lIns="36000" tIns="36000" rIns="36000" bIns="72000" rtlCol="0" anchor="ctr" anchorCtr="0">
            <a:noAutofit/>
          </a:bodyPr>
          <a:lstStyle/>
          <a:p>
            <a:r>
              <a:rPr lang="pt-BR" sz="1100" dirty="0" smtClean="0">
                <a:latin typeface="Simplon BP Regular" pitchFamily="2" charset="0"/>
              </a:rPr>
              <a:t>Andre Ituassu</a:t>
            </a:r>
            <a:endParaRPr lang="pt-BR" sz="1100" dirty="0">
              <a:latin typeface="Simplon BP Regular" pitchFamily="2" charset="0"/>
            </a:endParaRPr>
          </a:p>
        </p:txBody>
      </p:sp>
      <p:sp>
        <p:nvSpPr>
          <p:cNvPr id="168" name="TextBox 11"/>
          <p:cNvSpPr txBox="1"/>
          <p:nvPr/>
        </p:nvSpPr>
        <p:spPr>
          <a:xfrm>
            <a:off x="5619633" y="1607719"/>
            <a:ext cx="1008000" cy="180000"/>
          </a:xfrm>
          <a:prstGeom prst="rect">
            <a:avLst/>
          </a:prstGeom>
          <a:noFill/>
          <a:ln>
            <a:solidFill>
              <a:srgbClr val="FF6D00">
                <a:lumMod val="60000"/>
                <a:lumOff val="40000"/>
              </a:srgbClr>
            </a:solidFill>
          </a:ln>
        </p:spPr>
        <p:txBody>
          <a:bodyPr wrap="square" lIns="72000" tIns="72000" rIns="72000" bIns="72000" rtlCol="0" anchor="ctr" anchorCtr="0">
            <a:noAutofit/>
          </a:bodyPr>
          <a:lstStyle>
            <a:defPPr>
              <a:defRPr lang="en-US"/>
            </a:defPPr>
            <a:lvl1pPr lvl="0" algn="ctr" defTabSz="914400">
              <a:defRPr sz="1200" kern="0">
                <a:solidFill>
                  <a:srgbClr val="000000"/>
                </a:solidFill>
                <a:latin typeface="Simplon BP Regular"/>
              </a:defRPr>
            </a:lvl1pPr>
          </a:lstStyle>
          <a:p>
            <a:r>
              <a:rPr lang="pt-BR" dirty="0" smtClean="0"/>
              <a:t>0MM</a:t>
            </a:r>
            <a:endParaRPr lang="pt-BR" dirty="0"/>
          </a:p>
        </p:txBody>
      </p:sp>
      <p:sp>
        <p:nvSpPr>
          <p:cNvPr id="169" name="TextBox 11"/>
          <p:cNvSpPr txBox="1"/>
          <p:nvPr/>
        </p:nvSpPr>
        <p:spPr>
          <a:xfrm>
            <a:off x="6718021" y="1607719"/>
            <a:ext cx="1008000" cy="180000"/>
          </a:xfrm>
          <a:prstGeom prst="rect">
            <a:avLst/>
          </a:prstGeom>
          <a:noFill/>
          <a:ln>
            <a:solidFill>
              <a:srgbClr val="FF6D00">
                <a:lumMod val="60000"/>
                <a:lumOff val="40000"/>
              </a:srgbClr>
            </a:solidFill>
          </a:ln>
        </p:spPr>
        <p:txBody>
          <a:bodyPr wrap="square" lIns="72000" tIns="72000" rIns="72000" bIns="72000" rtlCol="0" anchor="ctr" anchorCtr="0">
            <a:noAutofit/>
          </a:bodyPr>
          <a:lstStyle>
            <a:defPPr>
              <a:defRPr lang="en-US"/>
            </a:defPPr>
            <a:lvl1pPr lvl="0" algn="ctr" defTabSz="914400">
              <a:defRPr sz="1200" kern="0">
                <a:solidFill>
                  <a:srgbClr val="000000"/>
                </a:solidFill>
                <a:latin typeface="Simplon BP Regular"/>
              </a:defRPr>
            </a:lvl1pPr>
          </a:lstStyle>
          <a:p>
            <a:r>
              <a:rPr lang="pt-BR" dirty="0"/>
              <a:t> </a:t>
            </a:r>
            <a:r>
              <a:rPr lang="pt-BR" dirty="0" smtClean="0"/>
              <a:t>5MM</a:t>
            </a:r>
            <a:endParaRPr lang="pt-BR" dirty="0"/>
          </a:p>
        </p:txBody>
      </p:sp>
      <p:sp>
        <p:nvSpPr>
          <p:cNvPr id="170" name="TextBox 11"/>
          <p:cNvSpPr txBox="1"/>
          <p:nvPr/>
        </p:nvSpPr>
        <p:spPr>
          <a:xfrm>
            <a:off x="7803565" y="1607719"/>
            <a:ext cx="1008000" cy="180000"/>
          </a:xfrm>
          <a:prstGeom prst="rect">
            <a:avLst/>
          </a:prstGeom>
          <a:noFill/>
          <a:ln>
            <a:solidFill>
              <a:srgbClr val="FF6D00">
                <a:lumMod val="60000"/>
                <a:lumOff val="40000"/>
              </a:srgbClr>
            </a:solidFill>
          </a:ln>
        </p:spPr>
        <p:txBody>
          <a:bodyPr wrap="square" lIns="72000" tIns="72000" rIns="72000" bIns="72000" rtlCol="0" anchor="ctr" anchorCtr="0">
            <a:noAutofit/>
          </a:bodyPr>
          <a:lstStyle>
            <a:defPPr>
              <a:defRPr lang="en-US"/>
            </a:defPPr>
            <a:lvl1pPr lvl="0" algn="ctr" defTabSz="914400">
              <a:defRPr sz="1200" kern="0">
                <a:solidFill>
                  <a:srgbClr val="000000"/>
                </a:solidFill>
                <a:latin typeface="Simplon BP Regular"/>
              </a:defRPr>
            </a:lvl1pPr>
          </a:lstStyle>
          <a:p>
            <a:r>
              <a:rPr lang="pt-BR" dirty="0" smtClean="0"/>
              <a:t>0MM</a:t>
            </a:r>
            <a:endParaRPr lang="pt-BR" dirty="0"/>
          </a:p>
        </p:txBody>
      </p:sp>
      <p:sp>
        <p:nvSpPr>
          <p:cNvPr id="171" name="CaixaDeTexto 170"/>
          <p:cNvSpPr txBox="1"/>
          <p:nvPr/>
        </p:nvSpPr>
        <p:spPr>
          <a:xfrm>
            <a:off x="5725167" y="1780432"/>
            <a:ext cx="792000" cy="180000"/>
          </a:xfrm>
          <a:prstGeom prst="rect">
            <a:avLst/>
          </a:prstGeom>
          <a:noFill/>
        </p:spPr>
        <p:txBody>
          <a:bodyPr wrap="square" lIns="36000" tIns="36000" rIns="36000" bIns="36000" rtlCol="0" anchor="ctr" anchorCtr="0">
            <a:noAutofit/>
          </a:bodyPr>
          <a:lstStyle/>
          <a:p>
            <a:pPr algn="ctr"/>
            <a:r>
              <a:rPr lang="pt-BR" sz="800" b="1" dirty="0">
                <a:latin typeface="Simplon BP Regular" pitchFamily="2" charset="0"/>
                <a:ea typeface="Simplon BP" charset="0"/>
                <a:cs typeface="Simplon BP" charset="0"/>
              </a:rPr>
              <a:t>Aprovado</a:t>
            </a:r>
          </a:p>
        </p:txBody>
      </p:sp>
      <p:sp>
        <p:nvSpPr>
          <p:cNvPr id="172" name="CaixaDeTexto 171"/>
          <p:cNvSpPr txBox="1"/>
          <p:nvPr/>
        </p:nvSpPr>
        <p:spPr>
          <a:xfrm>
            <a:off x="6715555" y="1767287"/>
            <a:ext cx="1008000" cy="180000"/>
          </a:xfrm>
          <a:prstGeom prst="rect">
            <a:avLst/>
          </a:prstGeom>
          <a:noFill/>
        </p:spPr>
        <p:txBody>
          <a:bodyPr wrap="square" lIns="36000" tIns="36000" rIns="36000" bIns="36000" rtlCol="0" anchor="ctr" anchorCtr="0">
            <a:noAutofit/>
          </a:bodyPr>
          <a:lstStyle/>
          <a:p>
            <a:pPr algn="ctr"/>
            <a:r>
              <a:rPr lang="pt-BR" sz="800" b="1" dirty="0">
                <a:latin typeface="Simplon BP Regular" pitchFamily="2" charset="0"/>
                <a:ea typeface="Simplon BP" charset="0"/>
                <a:cs typeface="Simplon BP" charset="0"/>
              </a:rPr>
              <a:t>Em aprovação</a:t>
            </a:r>
          </a:p>
        </p:txBody>
      </p:sp>
      <p:sp>
        <p:nvSpPr>
          <p:cNvPr id="173" name="CaixaDeTexto 172"/>
          <p:cNvSpPr txBox="1"/>
          <p:nvPr/>
        </p:nvSpPr>
        <p:spPr>
          <a:xfrm>
            <a:off x="7801099" y="1767287"/>
            <a:ext cx="1008000" cy="180000"/>
          </a:xfrm>
          <a:prstGeom prst="rect">
            <a:avLst/>
          </a:prstGeom>
          <a:noFill/>
        </p:spPr>
        <p:txBody>
          <a:bodyPr wrap="square" lIns="36000" tIns="36000" rIns="36000" bIns="36000" rtlCol="0" anchor="ctr" anchorCtr="0">
            <a:noAutofit/>
          </a:bodyPr>
          <a:lstStyle/>
          <a:p>
            <a:pPr algn="ctr"/>
            <a:r>
              <a:rPr lang="pt-BR" sz="800" b="1" dirty="0">
                <a:latin typeface="Simplon BP Regular" pitchFamily="2" charset="0"/>
                <a:ea typeface="Simplon BP" charset="0"/>
                <a:cs typeface="Simplon BP" charset="0"/>
              </a:rPr>
              <a:t>A aprovar</a:t>
            </a:r>
          </a:p>
        </p:txBody>
      </p:sp>
      <p:sp>
        <p:nvSpPr>
          <p:cNvPr id="174" name="CaixaDeTexto 173"/>
          <p:cNvSpPr txBox="1"/>
          <p:nvPr/>
        </p:nvSpPr>
        <p:spPr>
          <a:xfrm>
            <a:off x="4519978" y="2575474"/>
            <a:ext cx="2487115" cy="241980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r>
              <a:rPr lang="pt-BR" sz="1100" b="1" dirty="0">
                <a:solidFill>
                  <a:srgbClr val="FF6D00"/>
                </a:solidFill>
                <a:latin typeface="Simplon BP Bold"/>
                <a:cs typeface="Simplon BP Bold"/>
              </a:rPr>
              <a:t>REALIZAÇÃO – EM APROVAÇÃO (MM)</a:t>
            </a:r>
            <a:endParaRPr lang="pt-BR" sz="1100" dirty="0">
              <a:solidFill>
                <a:srgbClr val="000000"/>
              </a:solidFill>
              <a:latin typeface="Simplon BP Regular" pitchFamily="2" charset="0"/>
              <a:ea typeface="Simplon BP" charset="0"/>
              <a:cs typeface="Simplon BP" charset="0"/>
            </a:endParaRPr>
          </a:p>
        </p:txBody>
      </p:sp>
      <p:sp>
        <p:nvSpPr>
          <p:cNvPr id="175" name="TextBox 11"/>
          <p:cNvSpPr txBox="1"/>
          <p:nvPr/>
        </p:nvSpPr>
        <p:spPr>
          <a:xfrm>
            <a:off x="4577546" y="2828477"/>
            <a:ext cx="1188000" cy="180000"/>
          </a:xfrm>
          <a:prstGeom prst="rect">
            <a:avLst/>
          </a:prstGeom>
          <a:noFill/>
          <a:ln>
            <a:solidFill>
              <a:srgbClr val="FF6D00">
                <a:lumMod val="60000"/>
                <a:lumOff val="40000"/>
              </a:srgbClr>
            </a:solidFill>
          </a:ln>
        </p:spPr>
        <p:txBody>
          <a:bodyPr wrap="square" lIns="72000" tIns="72000" rIns="72000" bIns="72000" rtlCol="0" anchor="ctr" anchorCtr="0">
            <a:noAutofit/>
          </a:bodyPr>
          <a:lstStyle/>
          <a:p>
            <a:pPr algn="ctr" defTabSz="914378"/>
            <a:r>
              <a:rPr lang="pt-BR" sz="1200" kern="0" dirty="0" smtClean="0">
                <a:solidFill>
                  <a:srgbClr val="000000"/>
                </a:solidFill>
                <a:latin typeface="Simplon BP Regular"/>
                <a:cs typeface="Simplon BP Regular"/>
              </a:rPr>
              <a:t>5MM</a:t>
            </a:r>
            <a:endParaRPr lang="pt-BR" sz="1200" kern="0" dirty="0">
              <a:solidFill>
                <a:srgbClr val="000000"/>
              </a:solidFill>
              <a:latin typeface="Simplon BP Regular"/>
              <a:cs typeface="Simplon BP Regular"/>
            </a:endParaRPr>
          </a:p>
        </p:txBody>
      </p:sp>
      <p:sp>
        <p:nvSpPr>
          <p:cNvPr id="176" name="TextBox 11"/>
          <p:cNvSpPr txBox="1"/>
          <p:nvPr/>
        </p:nvSpPr>
        <p:spPr>
          <a:xfrm>
            <a:off x="5946101" y="2828477"/>
            <a:ext cx="1188000" cy="180000"/>
          </a:xfrm>
          <a:prstGeom prst="rect">
            <a:avLst/>
          </a:prstGeom>
          <a:noFill/>
          <a:ln>
            <a:solidFill>
              <a:srgbClr val="FF6D00">
                <a:lumMod val="60000"/>
                <a:lumOff val="40000"/>
              </a:srgbClr>
            </a:solidFill>
          </a:ln>
        </p:spPr>
        <p:txBody>
          <a:bodyPr wrap="square" lIns="72000" tIns="72000" rIns="72000" bIns="72000" rtlCol="0" anchor="ctr" anchorCtr="0">
            <a:noAutofit/>
          </a:bodyPr>
          <a:lstStyle/>
          <a:p>
            <a:pPr algn="ctr" defTabSz="914378"/>
            <a:r>
              <a:rPr lang="pt-BR" sz="1200" kern="0" dirty="0">
                <a:solidFill>
                  <a:srgbClr val="000000"/>
                </a:solidFill>
                <a:latin typeface="Simplon BP Regular"/>
                <a:cs typeface="Simplon BP Regular"/>
              </a:rPr>
              <a:t>0</a:t>
            </a:r>
          </a:p>
        </p:txBody>
      </p:sp>
      <p:sp>
        <p:nvSpPr>
          <p:cNvPr id="177" name="TextBox 11"/>
          <p:cNvSpPr txBox="1"/>
          <p:nvPr/>
        </p:nvSpPr>
        <p:spPr>
          <a:xfrm>
            <a:off x="7314657" y="2828477"/>
            <a:ext cx="1188000" cy="180000"/>
          </a:xfrm>
          <a:prstGeom prst="rect">
            <a:avLst/>
          </a:prstGeom>
          <a:noFill/>
          <a:ln>
            <a:solidFill>
              <a:srgbClr val="FF6D00">
                <a:lumMod val="60000"/>
                <a:lumOff val="40000"/>
              </a:srgbClr>
            </a:solidFill>
          </a:ln>
        </p:spPr>
        <p:txBody>
          <a:bodyPr wrap="square" lIns="72000" tIns="72000" rIns="72000" bIns="72000" rtlCol="0" anchor="ctr" anchorCtr="0">
            <a:noAutofit/>
          </a:bodyPr>
          <a:lstStyle/>
          <a:p>
            <a:pPr algn="ctr" defTabSz="914378">
              <a:defRPr/>
            </a:pPr>
            <a:r>
              <a:rPr lang="pt-BR" sz="1200" kern="0" dirty="0">
                <a:solidFill>
                  <a:srgbClr val="000000"/>
                </a:solidFill>
                <a:latin typeface="Simplon BP Regular"/>
                <a:cs typeface="Simplon BP Regular"/>
              </a:rPr>
              <a:t>0</a:t>
            </a:r>
          </a:p>
        </p:txBody>
      </p:sp>
      <p:sp>
        <p:nvSpPr>
          <p:cNvPr id="178" name="CaixaDeTexto 177"/>
          <p:cNvSpPr txBox="1"/>
          <p:nvPr/>
        </p:nvSpPr>
        <p:spPr>
          <a:xfrm>
            <a:off x="4775546" y="3012541"/>
            <a:ext cx="792000" cy="180000"/>
          </a:xfrm>
          <a:prstGeom prst="rect">
            <a:avLst/>
          </a:prstGeom>
          <a:noFill/>
        </p:spPr>
        <p:txBody>
          <a:bodyPr wrap="square" lIns="36000" tIns="36000" rIns="36000" bIns="36000" rtlCol="0" anchor="ctr" anchorCtr="0">
            <a:noAutofit/>
          </a:bodyPr>
          <a:lstStyle/>
          <a:p>
            <a:pPr algn="ctr"/>
            <a:r>
              <a:rPr lang="pt-BR" sz="900" b="1" dirty="0" smtClean="0">
                <a:latin typeface="Simplon BP Regular" pitchFamily="2" charset="0"/>
                <a:ea typeface="Simplon BP" charset="0"/>
                <a:cs typeface="Simplon BP" charset="0"/>
              </a:rPr>
              <a:t>2018</a:t>
            </a:r>
            <a:endParaRPr lang="pt-BR" sz="900" b="1" dirty="0">
              <a:latin typeface="Simplon BP Regular" pitchFamily="2" charset="0"/>
              <a:ea typeface="Simplon BP" charset="0"/>
              <a:cs typeface="Simplon BP" charset="0"/>
            </a:endParaRPr>
          </a:p>
        </p:txBody>
      </p:sp>
      <p:sp>
        <p:nvSpPr>
          <p:cNvPr id="179" name="CaixaDeTexto 178"/>
          <p:cNvSpPr txBox="1"/>
          <p:nvPr/>
        </p:nvSpPr>
        <p:spPr>
          <a:xfrm>
            <a:off x="6036101" y="3020662"/>
            <a:ext cx="1008000" cy="180000"/>
          </a:xfrm>
          <a:prstGeom prst="rect">
            <a:avLst/>
          </a:prstGeom>
          <a:noFill/>
        </p:spPr>
        <p:txBody>
          <a:bodyPr wrap="square" lIns="36000" tIns="36000" rIns="36000" bIns="36000" rtlCol="0" anchor="ctr" anchorCtr="0">
            <a:noAutofit/>
          </a:bodyPr>
          <a:lstStyle/>
          <a:p>
            <a:pPr algn="ctr"/>
            <a:r>
              <a:rPr lang="pt-BR" sz="900" b="1" dirty="0" smtClean="0">
                <a:latin typeface="Simplon BP Regular" pitchFamily="2" charset="0"/>
                <a:ea typeface="Simplon BP" charset="0"/>
                <a:cs typeface="Simplon BP" charset="0"/>
              </a:rPr>
              <a:t>2019</a:t>
            </a:r>
            <a:endParaRPr lang="pt-BR" sz="900" b="1" dirty="0">
              <a:latin typeface="Simplon BP Regular" pitchFamily="2" charset="0"/>
              <a:ea typeface="Simplon BP" charset="0"/>
              <a:cs typeface="Simplon BP" charset="0"/>
            </a:endParaRPr>
          </a:p>
        </p:txBody>
      </p:sp>
      <p:sp>
        <p:nvSpPr>
          <p:cNvPr id="180" name="CaixaDeTexto 179"/>
          <p:cNvSpPr txBox="1"/>
          <p:nvPr/>
        </p:nvSpPr>
        <p:spPr>
          <a:xfrm>
            <a:off x="7404657" y="3020662"/>
            <a:ext cx="1008000" cy="180000"/>
          </a:xfrm>
          <a:prstGeom prst="rect">
            <a:avLst/>
          </a:prstGeom>
          <a:noFill/>
        </p:spPr>
        <p:txBody>
          <a:bodyPr wrap="square" lIns="36000" tIns="36000" rIns="36000" bIns="36000" rtlCol="0" anchor="ctr" anchorCtr="0">
            <a:noAutofit/>
          </a:bodyPr>
          <a:lstStyle/>
          <a:p>
            <a:pPr algn="ctr"/>
            <a:r>
              <a:rPr lang="pt-BR" sz="900" b="1" dirty="0" smtClean="0">
                <a:latin typeface="Simplon BP Regular" pitchFamily="2" charset="0"/>
                <a:ea typeface="Simplon BP" charset="0"/>
                <a:cs typeface="Simplon BP" charset="0"/>
              </a:rPr>
              <a:t>2020</a:t>
            </a:r>
            <a:endParaRPr lang="pt-BR" sz="900" b="1" dirty="0">
              <a:latin typeface="Simplon BP Regular" pitchFamily="2" charset="0"/>
              <a:ea typeface="Simplon BP" charset="0"/>
              <a:cs typeface="Simplon BP" charset="0"/>
            </a:endParaRPr>
          </a:p>
        </p:txBody>
      </p:sp>
      <p:graphicFrame>
        <p:nvGraphicFramePr>
          <p:cNvPr id="181" name="Tabela 18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199793"/>
              </p:ext>
            </p:extLst>
          </p:nvPr>
        </p:nvGraphicFramePr>
        <p:xfrm>
          <a:off x="4507905" y="3357185"/>
          <a:ext cx="1439164" cy="1546152"/>
        </p:xfrm>
        <a:graphic>
          <a:graphicData uri="http://schemas.openxmlformats.org/drawingml/2006/table">
            <a:tbl>
              <a:tblPr/>
              <a:tblGrid>
                <a:gridCol w="359164"/>
                <a:gridCol w="1080000"/>
              </a:tblGrid>
              <a:tr h="221164">
                <a:tc gridSpan="2">
                  <a:txBody>
                    <a:bodyPr/>
                    <a:lstStyle/>
                    <a:p>
                      <a:pPr algn="l"/>
                      <a:r>
                        <a:rPr lang="pt-BR" sz="1100" b="1" dirty="0" smtClean="0">
                          <a:solidFill>
                            <a:schemeClr val="accent3"/>
                          </a:solidFill>
                          <a:latin typeface="Simplon BP Bold" pitchFamily="2" charset="0"/>
                        </a:rPr>
                        <a:t>BENEFÍCIO</a:t>
                      </a:r>
                      <a:endParaRPr lang="pt-BR" sz="1100" b="1" dirty="0">
                        <a:solidFill>
                          <a:schemeClr val="accent3"/>
                        </a:solidFill>
                        <a:latin typeface="Simplon BP Bold" pitchFamily="2" charset="0"/>
                      </a:endParaRPr>
                    </a:p>
                  </a:txBody>
                  <a:tcPr marL="72000" marR="0" marT="0" marB="0">
                    <a:lnL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pt-BR" sz="1100" dirty="0">
                        <a:latin typeface="Simplon BP Regular" pitchFamily="2" charset="0"/>
                      </a:endParaRPr>
                    </a:p>
                  </a:txBody>
                  <a:tcPr marL="0" marR="0" marT="0" marB="0">
                    <a:lnL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mpd="sng">
                      <a:solidFill>
                        <a:schemeClr val="accent3"/>
                      </a:solidFill>
                      <a:prstDash val="solid"/>
                    </a:lnR>
                    <a:lnT w="9525" cmpd="sng">
                      <a:solidFill>
                        <a:schemeClr val="accent3"/>
                      </a:solidFill>
                      <a:prstDash val="solid"/>
                    </a:lnT>
                    <a:lnB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1852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BR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implon BP Regular" pitchFamily="2" charset="0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marL="72000" marR="0" marT="0" marB="0" anchor="ctr">
                    <a:lnL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00" dirty="0" smtClean="0">
                          <a:latin typeface="Simplon BP Regular" pitchFamily="2" charset="0"/>
                        </a:rPr>
                        <a:t>Custo</a:t>
                      </a:r>
                      <a:endParaRPr lang="pt-BR" sz="1000" dirty="0">
                        <a:latin typeface="Simplon BP Regular" pitchFamily="2" charset="0"/>
                      </a:endParaRPr>
                    </a:p>
                  </a:txBody>
                  <a:tcPr marL="72000" marR="0" marT="0" marB="0" anchor="ctr">
                    <a:lnL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758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BR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implon BP Regular" pitchFamily="2" charset="0"/>
                          <a:ea typeface="+mn-ea"/>
                          <a:cs typeface="+mn-cs"/>
                        </a:rPr>
                        <a:t>X</a:t>
                      </a:r>
                      <a:endParaRPr kumimoji="0" lang="pt-BR" sz="9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Simplon BP Regular" pitchFamily="2" charset="0"/>
                        <a:ea typeface="+mn-ea"/>
                        <a:cs typeface="+mn-cs"/>
                      </a:endParaRPr>
                    </a:p>
                  </a:txBody>
                  <a:tcPr marL="72000" marR="0" marT="0" marB="0" anchor="ctr">
                    <a:lnL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00" dirty="0" smtClean="0">
                          <a:latin typeface="Simplon BP Regular" pitchFamily="2" charset="0"/>
                        </a:rPr>
                        <a:t>Qualidade</a:t>
                      </a:r>
                      <a:endParaRPr lang="pt-BR" sz="1000" dirty="0">
                        <a:latin typeface="Simplon BP Regular" pitchFamily="2" charset="0"/>
                      </a:endParaRPr>
                    </a:p>
                  </a:txBody>
                  <a:tcPr marL="72000" marR="0" marT="0" marB="0" anchor="ctr">
                    <a:lnL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1852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BR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implon BP Regular" pitchFamily="2" charset="0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marL="72000" marR="0" marT="0" marB="0" anchor="ctr">
                    <a:lnL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00" dirty="0" smtClean="0">
                          <a:latin typeface="Simplon BP Regular" pitchFamily="2" charset="0"/>
                        </a:rPr>
                        <a:t>Melhoria Operação</a:t>
                      </a:r>
                      <a:endParaRPr lang="pt-BR" sz="1000" dirty="0">
                        <a:latin typeface="Simplon BP Regular" pitchFamily="2" charset="0"/>
                      </a:endParaRPr>
                    </a:p>
                  </a:txBody>
                  <a:tcPr marL="72000" marR="0" marT="0" marB="0" anchor="ctr">
                    <a:lnL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1852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pt-BR" sz="9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Simplon BP Regular" pitchFamily="2" charset="0"/>
                        <a:ea typeface="+mn-ea"/>
                        <a:cs typeface="+mn-cs"/>
                      </a:endParaRPr>
                    </a:p>
                  </a:txBody>
                  <a:tcPr marL="72000" marR="0" marT="0" marB="0" anchor="ctr">
                    <a:lnL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00" dirty="0" smtClean="0">
                          <a:latin typeface="Simplon BP Regular" pitchFamily="2" charset="0"/>
                        </a:rPr>
                        <a:t>Obrigação</a:t>
                      </a:r>
                      <a:endParaRPr lang="pt-BR" sz="1000" dirty="0">
                        <a:latin typeface="Simplon BP Regular" pitchFamily="2" charset="0"/>
                      </a:endParaRPr>
                    </a:p>
                  </a:txBody>
                  <a:tcPr marL="72000" marR="0" marT="0" marB="0" anchor="ctr">
                    <a:lnL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1852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BR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implon BP Regular" pitchFamily="2" charset="0"/>
                          <a:ea typeface="+mn-ea"/>
                          <a:cs typeface="+mn-cs"/>
                        </a:rPr>
                        <a:t>X</a:t>
                      </a:r>
                      <a:endParaRPr kumimoji="0" lang="pt-BR" sz="9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Simplon BP Regular" pitchFamily="2" charset="0"/>
                        <a:ea typeface="+mn-ea"/>
                        <a:cs typeface="+mn-cs"/>
                      </a:endParaRPr>
                    </a:p>
                  </a:txBody>
                  <a:tcPr marL="72000" marR="0" marT="0" marB="0" anchor="ctr">
                    <a:lnL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000" dirty="0" smtClean="0">
                          <a:latin typeface="Simplon BP Regular" pitchFamily="2" charset="0"/>
                        </a:rPr>
                        <a:t>Receita</a:t>
                      </a:r>
                      <a:endParaRPr lang="pt-BR" sz="1000" dirty="0">
                        <a:latin typeface="Simplon BP Regular" pitchFamily="2" charset="0"/>
                      </a:endParaRPr>
                    </a:p>
                  </a:txBody>
                  <a:tcPr marL="72000" marR="0" marT="0" marB="0" anchor="ctr">
                    <a:lnL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2" name="CaixaDeTexto 41"/>
          <p:cNvSpPr txBox="1"/>
          <p:nvPr/>
        </p:nvSpPr>
        <p:spPr>
          <a:xfrm>
            <a:off x="6517167" y="88433"/>
            <a:ext cx="1514859" cy="261233"/>
          </a:xfrm>
          <a:prstGeom prst="rect">
            <a:avLst/>
          </a:prstGeom>
          <a:noFill/>
        </p:spPr>
        <p:txBody>
          <a:bodyPr wrap="square" lIns="36000" tIns="36000" rIns="36000" bIns="36000" rtlCol="0" anchor="ctr" anchorCtr="0">
            <a:noAutofit/>
          </a:bodyPr>
          <a:lstStyle/>
          <a:p>
            <a:r>
              <a:rPr lang="pt-BR" sz="1100" b="1" dirty="0">
                <a:solidFill>
                  <a:srgbClr val="000000"/>
                </a:solidFill>
                <a:latin typeface="Simplon BP Regular" pitchFamily="2" charset="0"/>
                <a:ea typeface="Simplon BP" charset="0"/>
                <a:cs typeface="Simplon BP" charset="0"/>
              </a:rPr>
              <a:t>Plano </a:t>
            </a:r>
            <a:r>
              <a:rPr lang="pt-BR" sz="1100" b="1" dirty="0" smtClean="0">
                <a:solidFill>
                  <a:srgbClr val="000000"/>
                </a:solidFill>
                <a:latin typeface="Simplon BP Regular" pitchFamily="2" charset="0"/>
                <a:ea typeface="Simplon BP" charset="0"/>
                <a:cs typeface="Simplon BP" charset="0"/>
              </a:rPr>
              <a:t>Orçamento 2018: </a:t>
            </a:r>
            <a:endParaRPr lang="pt-BR" sz="1100" b="1" dirty="0">
              <a:solidFill>
                <a:srgbClr val="000000"/>
              </a:solidFill>
              <a:latin typeface="Simplon BP Regular" pitchFamily="2" charset="0"/>
              <a:ea typeface="Simplon BP" charset="0"/>
              <a:cs typeface="Simplon BP" charset="0"/>
            </a:endParaRPr>
          </a:p>
        </p:txBody>
      </p:sp>
      <p:sp>
        <p:nvSpPr>
          <p:cNvPr id="46" name="TextBox 11"/>
          <p:cNvSpPr txBox="1"/>
          <p:nvPr/>
        </p:nvSpPr>
        <p:spPr>
          <a:xfrm>
            <a:off x="5619633" y="2156354"/>
            <a:ext cx="1008000" cy="180000"/>
          </a:xfrm>
          <a:prstGeom prst="rect">
            <a:avLst/>
          </a:prstGeom>
          <a:noFill/>
          <a:ln>
            <a:solidFill>
              <a:srgbClr val="FF6D00">
                <a:lumMod val="60000"/>
                <a:lumOff val="40000"/>
              </a:srgbClr>
            </a:solidFill>
          </a:ln>
        </p:spPr>
        <p:txBody>
          <a:bodyPr wrap="square" lIns="72000" tIns="72000" rIns="72000" bIns="72000" rtlCol="0" anchor="ctr" anchorCtr="0">
            <a:noAutofit/>
          </a:bodyPr>
          <a:lstStyle>
            <a:defPPr>
              <a:defRPr lang="en-US"/>
            </a:defPPr>
            <a:lvl1pPr lvl="0" algn="ctr" defTabSz="914400">
              <a:defRPr sz="1200" kern="0">
                <a:solidFill>
                  <a:srgbClr val="000000"/>
                </a:solidFill>
                <a:latin typeface="Simplon BP Regular"/>
              </a:defRPr>
            </a:lvl1pPr>
          </a:lstStyle>
          <a:p>
            <a:r>
              <a:rPr lang="pt-BR" dirty="0" smtClean="0"/>
              <a:t>0MM</a:t>
            </a:r>
            <a:endParaRPr lang="pt-BR" dirty="0"/>
          </a:p>
        </p:txBody>
      </p:sp>
      <p:sp>
        <p:nvSpPr>
          <p:cNvPr id="47" name="TextBox 11"/>
          <p:cNvSpPr txBox="1"/>
          <p:nvPr/>
        </p:nvSpPr>
        <p:spPr>
          <a:xfrm>
            <a:off x="6718021" y="2156354"/>
            <a:ext cx="1008000" cy="180000"/>
          </a:xfrm>
          <a:prstGeom prst="rect">
            <a:avLst/>
          </a:prstGeom>
          <a:noFill/>
          <a:ln>
            <a:solidFill>
              <a:srgbClr val="FF6D00">
                <a:lumMod val="60000"/>
                <a:lumOff val="40000"/>
              </a:srgbClr>
            </a:solidFill>
          </a:ln>
        </p:spPr>
        <p:txBody>
          <a:bodyPr wrap="square" lIns="72000" tIns="72000" rIns="72000" bIns="72000" rtlCol="0" anchor="ctr" anchorCtr="0">
            <a:noAutofit/>
          </a:bodyPr>
          <a:lstStyle>
            <a:defPPr>
              <a:defRPr lang="en-US"/>
            </a:defPPr>
            <a:lvl1pPr lvl="0" algn="ctr" defTabSz="914400">
              <a:defRPr sz="1200" kern="0">
                <a:solidFill>
                  <a:srgbClr val="000000"/>
                </a:solidFill>
                <a:latin typeface="Simplon BP Regular"/>
              </a:defRPr>
            </a:lvl1pPr>
          </a:lstStyle>
          <a:p>
            <a:r>
              <a:rPr lang="pt-BR" dirty="0"/>
              <a:t> </a:t>
            </a:r>
            <a:r>
              <a:rPr lang="pt-BR" dirty="0" smtClean="0"/>
              <a:t>0MM</a:t>
            </a:r>
            <a:endParaRPr lang="pt-BR" dirty="0"/>
          </a:p>
        </p:txBody>
      </p:sp>
      <p:sp>
        <p:nvSpPr>
          <p:cNvPr id="48" name="TextBox 11"/>
          <p:cNvSpPr txBox="1"/>
          <p:nvPr/>
        </p:nvSpPr>
        <p:spPr>
          <a:xfrm>
            <a:off x="7803565" y="2156354"/>
            <a:ext cx="1008000" cy="180000"/>
          </a:xfrm>
          <a:prstGeom prst="rect">
            <a:avLst/>
          </a:prstGeom>
          <a:noFill/>
          <a:ln>
            <a:solidFill>
              <a:srgbClr val="FF6D00">
                <a:lumMod val="60000"/>
                <a:lumOff val="40000"/>
              </a:srgbClr>
            </a:solidFill>
          </a:ln>
        </p:spPr>
        <p:txBody>
          <a:bodyPr wrap="square" lIns="72000" tIns="72000" rIns="72000" bIns="72000" rtlCol="0" anchor="ctr" anchorCtr="0">
            <a:noAutofit/>
          </a:bodyPr>
          <a:lstStyle>
            <a:defPPr>
              <a:defRPr lang="en-US"/>
            </a:defPPr>
            <a:lvl1pPr lvl="0" algn="ctr" defTabSz="914400">
              <a:defRPr sz="1200" kern="0">
                <a:solidFill>
                  <a:srgbClr val="000000"/>
                </a:solidFill>
                <a:latin typeface="Simplon BP Regular"/>
              </a:defRPr>
            </a:lvl1pPr>
          </a:lstStyle>
          <a:p>
            <a:r>
              <a:rPr lang="pt-BR" dirty="0" smtClean="0"/>
              <a:t>0MM</a:t>
            </a:r>
            <a:endParaRPr lang="pt-BR" dirty="0"/>
          </a:p>
        </p:txBody>
      </p:sp>
      <p:sp>
        <p:nvSpPr>
          <p:cNvPr id="49" name="CaixaDeTexto 48"/>
          <p:cNvSpPr txBox="1"/>
          <p:nvPr/>
        </p:nvSpPr>
        <p:spPr>
          <a:xfrm>
            <a:off x="5725167" y="2329067"/>
            <a:ext cx="792000" cy="180000"/>
          </a:xfrm>
          <a:prstGeom prst="rect">
            <a:avLst/>
          </a:prstGeom>
          <a:noFill/>
        </p:spPr>
        <p:txBody>
          <a:bodyPr wrap="square" lIns="36000" tIns="36000" rIns="36000" bIns="36000" rtlCol="0" anchor="ctr" anchorCtr="0">
            <a:noAutofit/>
          </a:bodyPr>
          <a:lstStyle/>
          <a:p>
            <a:pPr algn="ctr"/>
            <a:r>
              <a:rPr lang="pt-BR" sz="800" b="1" dirty="0">
                <a:latin typeface="Simplon BP Regular" pitchFamily="2" charset="0"/>
                <a:ea typeface="Simplon BP" charset="0"/>
                <a:cs typeface="Simplon BP" charset="0"/>
              </a:rPr>
              <a:t>Aprovado</a:t>
            </a:r>
          </a:p>
        </p:txBody>
      </p:sp>
      <p:sp>
        <p:nvSpPr>
          <p:cNvPr id="50" name="CaixaDeTexto 49"/>
          <p:cNvSpPr txBox="1"/>
          <p:nvPr/>
        </p:nvSpPr>
        <p:spPr>
          <a:xfrm>
            <a:off x="6715555" y="2315922"/>
            <a:ext cx="1008000" cy="180000"/>
          </a:xfrm>
          <a:prstGeom prst="rect">
            <a:avLst/>
          </a:prstGeom>
          <a:noFill/>
        </p:spPr>
        <p:txBody>
          <a:bodyPr wrap="square" lIns="36000" tIns="36000" rIns="36000" bIns="36000" rtlCol="0" anchor="ctr" anchorCtr="0">
            <a:noAutofit/>
          </a:bodyPr>
          <a:lstStyle/>
          <a:p>
            <a:pPr algn="ctr"/>
            <a:r>
              <a:rPr lang="pt-BR" sz="800" b="1" dirty="0">
                <a:latin typeface="Simplon BP Regular" pitchFamily="2" charset="0"/>
                <a:ea typeface="Simplon BP" charset="0"/>
                <a:cs typeface="Simplon BP" charset="0"/>
              </a:rPr>
              <a:t>Em aprovação</a:t>
            </a:r>
          </a:p>
        </p:txBody>
      </p:sp>
      <p:sp>
        <p:nvSpPr>
          <p:cNvPr id="51" name="CaixaDeTexto 50"/>
          <p:cNvSpPr txBox="1"/>
          <p:nvPr/>
        </p:nvSpPr>
        <p:spPr>
          <a:xfrm>
            <a:off x="7801099" y="2315922"/>
            <a:ext cx="1008000" cy="180000"/>
          </a:xfrm>
          <a:prstGeom prst="rect">
            <a:avLst/>
          </a:prstGeom>
          <a:noFill/>
        </p:spPr>
        <p:txBody>
          <a:bodyPr wrap="square" lIns="36000" tIns="36000" rIns="36000" bIns="36000" rtlCol="0" anchor="ctr" anchorCtr="0">
            <a:noAutofit/>
          </a:bodyPr>
          <a:lstStyle/>
          <a:p>
            <a:pPr algn="ctr"/>
            <a:r>
              <a:rPr lang="pt-BR" sz="800" b="1" dirty="0">
                <a:latin typeface="Simplon BP Regular" pitchFamily="2" charset="0"/>
                <a:ea typeface="Simplon BP" charset="0"/>
                <a:cs typeface="Simplon BP" charset="0"/>
              </a:rPr>
              <a:t>A aprovar</a:t>
            </a:r>
          </a:p>
        </p:txBody>
      </p:sp>
      <p:sp>
        <p:nvSpPr>
          <p:cNvPr id="52" name="TextBox 11"/>
          <p:cNvSpPr txBox="1"/>
          <p:nvPr/>
        </p:nvSpPr>
        <p:spPr>
          <a:xfrm>
            <a:off x="4519978" y="1607719"/>
            <a:ext cx="1008000" cy="180000"/>
          </a:xfrm>
          <a:prstGeom prst="rect">
            <a:avLst/>
          </a:prstGeom>
          <a:solidFill>
            <a:srgbClr val="FF6D00">
              <a:alpha val="50196"/>
            </a:srgbClr>
          </a:solidFill>
          <a:ln>
            <a:solidFill>
              <a:srgbClr val="FF6D00">
                <a:lumMod val="60000"/>
                <a:lumOff val="40000"/>
              </a:srgbClr>
            </a:solidFill>
          </a:ln>
        </p:spPr>
        <p:txBody>
          <a:bodyPr wrap="square" lIns="72000" tIns="72000" rIns="72000" bIns="72000" rtlCol="0" anchor="ctr" anchorCtr="0">
            <a:noAutofit/>
          </a:bodyPr>
          <a:lstStyle>
            <a:defPPr>
              <a:defRPr lang="en-US"/>
            </a:defPPr>
            <a:lvl1pPr lvl="0" algn="ctr" defTabSz="914400" fontAlgn="ctr">
              <a:defRPr sz="1200" b="0" kern="0">
                <a:solidFill>
                  <a:srgbClr val="000000"/>
                </a:solidFill>
                <a:latin typeface="Simplon BP Regular"/>
              </a:defRPr>
            </a:lvl1pPr>
          </a:lstStyle>
          <a:p>
            <a:r>
              <a:rPr lang="pt-BR" dirty="0" smtClean="0"/>
              <a:t>5MM</a:t>
            </a:r>
            <a:endParaRPr lang="pt-BR" dirty="0"/>
          </a:p>
        </p:txBody>
      </p:sp>
      <p:sp>
        <p:nvSpPr>
          <p:cNvPr id="53" name="CaixaDeTexto 52"/>
          <p:cNvSpPr txBox="1"/>
          <p:nvPr/>
        </p:nvSpPr>
        <p:spPr>
          <a:xfrm>
            <a:off x="4635786" y="1780432"/>
            <a:ext cx="792000" cy="180000"/>
          </a:xfrm>
          <a:prstGeom prst="rect">
            <a:avLst/>
          </a:prstGeom>
          <a:noFill/>
        </p:spPr>
        <p:txBody>
          <a:bodyPr wrap="square" lIns="36000" tIns="36000" rIns="36000" bIns="36000" rtlCol="0" anchor="ctr" anchorCtr="0">
            <a:noAutofit/>
          </a:bodyPr>
          <a:lstStyle/>
          <a:p>
            <a:pPr algn="ctr"/>
            <a:r>
              <a:rPr lang="pt-BR" sz="800" b="1" dirty="0" smtClean="0">
                <a:latin typeface="Simplon BP Regular" pitchFamily="2" charset="0"/>
                <a:ea typeface="Simplon BP" charset="0"/>
                <a:cs typeface="Simplon BP" charset="0"/>
              </a:rPr>
              <a:t>Total</a:t>
            </a:r>
            <a:endParaRPr lang="pt-BR" sz="800" b="1" dirty="0">
              <a:latin typeface="Simplon BP Regular" pitchFamily="2" charset="0"/>
              <a:ea typeface="Simplon BP" charset="0"/>
              <a:cs typeface="Simplon BP" charset="0"/>
            </a:endParaRPr>
          </a:p>
        </p:txBody>
      </p:sp>
      <p:sp>
        <p:nvSpPr>
          <p:cNvPr id="54" name="TextBox 11"/>
          <p:cNvSpPr txBox="1"/>
          <p:nvPr/>
        </p:nvSpPr>
        <p:spPr>
          <a:xfrm>
            <a:off x="4519978" y="2156354"/>
            <a:ext cx="1008000" cy="180000"/>
          </a:xfrm>
          <a:prstGeom prst="rect">
            <a:avLst/>
          </a:prstGeom>
          <a:solidFill>
            <a:srgbClr val="FF6D00">
              <a:alpha val="50196"/>
            </a:srgbClr>
          </a:solidFill>
          <a:ln>
            <a:solidFill>
              <a:srgbClr val="FF6D00">
                <a:lumMod val="60000"/>
                <a:lumOff val="40000"/>
              </a:srgbClr>
            </a:solidFill>
          </a:ln>
        </p:spPr>
        <p:txBody>
          <a:bodyPr wrap="square" lIns="72000" tIns="72000" rIns="72000" bIns="72000" rtlCol="0" anchor="ctr" anchorCtr="0">
            <a:noAutofit/>
          </a:bodyPr>
          <a:lstStyle>
            <a:defPPr>
              <a:defRPr lang="en-US"/>
            </a:defPPr>
            <a:lvl1pPr lvl="0" algn="ctr" defTabSz="914400" fontAlgn="ctr">
              <a:defRPr sz="1200" b="0" kern="0">
                <a:solidFill>
                  <a:srgbClr val="000000"/>
                </a:solidFill>
                <a:latin typeface="Simplon BP Regular"/>
              </a:defRPr>
            </a:lvl1pPr>
          </a:lstStyle>
          <a:p>
            <a:r>
              <a:rPr lang="pt-BR" dirty="0" smtClean="0"/>
              <a:t>0MM</a:t>
            </a:r>
            <a:endParaRPr lang="pt-BR" dirty="0"/>
          </a:p>
        </p:txBody>
      </p:sp>
      <p:sp>
        <p:nvSpPr>
          <p:cNvPr id="55" name="CaixaDeTexto 54"/>
          <p:cNvSpPr txBox="1"/>
          <p:nvPr/>
        </p:nvSpPr>
        <p:spPr>
          <a:xfrm>
            <a:off x="4635786" y="2329067"/>
            <a:ext cx="792000" cy="180000"/>
          </a:xfrm>
          <a:prstGeom prst="rect">
            <a:avLst/>
          </a:prstGeom>
          <a:noFill/>
        </p:spPr>
        <p:txBody>
          <a:bodyPr wrap="square" lIns="36000" tIns="36000" rIns="36000" bIns="36000" rtlCol="0" anchor="ctr" anchorCtr="0">
            <a:noAutofit/>
          </a:bodyPr>
          <a:lstStyle/>
          <a:p>
            <a:pPr algn="ctr"/>
            <a:r>
              <a:rPr lang="pt-BR" sz="800" b="1" dirty="0" smtClean="0">
                <a:latin typeface="Simplon BP Regular" pitchFamily="2" charset="0"/>
                <a:ea typeface="Simplon BP" charset="0"/>
                <a:cs typeface="Simplon BP" charset="0"/>
              </a:rPr>
              <a:t>Total</a:t>
            </a:r>
            <a:endParaRPr lang="pt-BR" sz="800" b="1" dirty="0">
              <a:latin typeface="Simplon BP Regular" pitchFamily="2" charset="0"/>
              <a:ea typeface="Simplon BP" charset="0"/>
              <a:cs typeface="Simplon BP" charset="0"/>
            </a:endParaRPr>
          </a:p>
        </p:txBody>
      </p:sp>
      <p:sp>
        <p:nvSpPr>
          <p:cNvPr id="56" name="CaixaDeTexto 55"/>
          <p:cNvSpPr txBox="1"/>
          <p:nvPr/>
        </p:nvSpPr>
        <p:spPr>
          <a:xfrm>
            <a:off x="4519977" y="1442749"/>
            <a:ext cx="1426124" cy="164970"/>
          </a:xfrm>
          <a:prstGeom prst="rect">
            <a:avLst/>
          </a:prstGeom>
          <a:noFill/>
        </p:spPr>
        <p:txBody>
          <a:bodyPr wrap="square" lIns="36000" tIns="36000" rIns="36000" bIns="36000" rtlCol="0" anchor="ctr" anchorCtr="0">
            <a:noAutofit/>
          </a:bodyPr>
          <a:lstStyle/>
          <a:p>
            <a:r>
              <a:rPr lang="pt-BR" sz="1000" b="1" dirty="0" smtClean="0">
                <a:latin typeface="Simplon BP Regular" pitchFamily="2" charset="0"/>
                <a:ea typeface="Simplon BP" charset="0"/>
                <a:cs typeface="Simplon BP" charset="0"/>
              </a:rPr>
              <a:t>Plano Orçamento 2018</a:t>
            </a:r>
            <a:endParaRPr lang="pt-BR" sz="1000" b="1" dirty="0">
              <a:latin typeface="Simplon BP Regular" pitchFamily="2" charset="0"/>
              <a:ea typeface="Simplon BP" charset="0"/>
              <a:cs typeface="Simplon BP" charset="0"/>
            </a:endParaRPr>
          </a:p>
        </p:txBody>
      </p:sp>
      <p:sp>
        <p:nvSpPr>
          <p:cNvPr id="57" name="CaixaDeTexto 56"/>
          <p:cNvSpPr txBox="1"/>
          <p:nvPr/>
        </p:nvSpPr>
        <p:spPr>
          <a:xfrm>
            <a:off x="4519976" y="2007994"/>
            <a:ext cx="756000" cy="180000"/>
          </a:xfrm>
          <a:prstGeom prst="rect">
            <a:avLst/>
          </a:prstGeom>
          <a:noFill/>
        </p:spPr>
        <p:txBody>
          <a:bodyPr wrap="square" lIns="36000" tIns="36000" rIns="36000" bIns="36000" rtlCol="0" anchor="ctr" anchorCtr="0">
            <a:noAutofit/>
          </a:bodyPr>
          <a:lstStyle/>
          <a:p>
            <a:r>
              <a:rPr lang="pt-BR" sz="1000" b="1" dirty="0" smtClean="0">
                <a:latin typeface="Simplon BP Regular" pitchFamily="2" charset="0"/>
                <a:ea typeface="Simplon BP" charset="0"/>
                <a:cs typeface="Simplon BP" charset="0"/>
              </a:rPr>
              <a:t>Extra Plano</a:t>
            </a:r>
            <a:endParaRPr lang="pt-BR" sz="1000" b="1" dirty="0">
              <a:latin typeface="Simplon BP Regular" pitchFamily="2" charset="0"/>
              <a:ea typeface="Simplon BP" charset="0"/>
              <a:cs typeface="Simplon BP" charset="0"/>
            </a:endParaRPr>
          </a:p>
        </p:txBody>
      </p:sp>
      <p:graphicFrame>
        <p:nvGraphicFramePr>
          <p:cNvPr id="60" name="Tabela 5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7082090"/>
              </p:ext>
            </p:extLst>
          </p:nvPr>
        </p:nvGraphicFramePr>
        <p:xfrm>
          <a:off x="6035315" y="3357187"/>
          <a:ext cx="1440000" cy="1535224"/>
        </p:xfrm>
        <a:graphic>
          <a:graphicData uri="http://schemas.openxmlformats.org/drawingml/2006/table">
            <a:tbl>
              <a:tblPr/>
              <a:tblGrid>
                <a:gridCol w="360000"/>
                <a:gridCol w="1080000"/>
              </a:tblGrid>
              <a:tr h="210236">
                <a:tc gridSpan="2">
                  <a:txBody>
                    <a:bodyPr/>
                    <a:lstStyle/>
                    <a:p>
                      <a:pPr algn="l"/>
                      <a:r>
                        <a:rPr lang="pt-BR" sz="1100" b="1" dirty="0" smtClean="0">
                          <a:solidFill>
                            <a:schemeClr val="accent3"/>
                          </a:solidFill>
                          <a:latin typeface="Simplon BP Bold" pitchFamily="2" charset="0"/>
                        </a:rPr>
                        <a:t>CLASSIFICAÇÃO</a:t>
                      </a:r>
                      <a:endParaRPr lang="pt-BR" sz="1100" b="1" dirty="0">
                        <a:solidFill>
                          <a:schemeClr val="accent3"/>
                        </a:solidFill>
                        <a:latin typeface="Simplon BP Bold" pitchFamily="2" charset="0"/>
                      </a:endParaRPr>
                    </a:p>
                  </a:txBody>
                  <a:tcPr marL="72000" marR="0" marT="0" marB="0">
                    <a:lnL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pt-BR" sz="1100" dirty="0">
                        <a:latin typeface="Simplon BP Regular" pitchFamily="2" charset="0"/>
                      </a:endParaRPr>
                    </a:p>
                  </a:txBody>
                  <a:tcPr marL="0" marR="0" marT="0" marB="0">
                    <a:lnL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mpd="sng">
                      <a:solidFill>
                        <a:schemeClr val="accent3"/>
                      </a:solidFill>
                      <a:prstDash val="solid"/>
                    </a:lnR>
                    <a:lnT w="9525" cmpd="sng">
                      <a:solidFill>
                        <a:schemeClr val="accent3"/>
                      </a:solidFill>
                      <a:prstDash val="solid"/>
                    </a:lnT>
                    <a:lnB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1852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BR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implon BP Regular" pitchFamily="2" charset="0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marL="72000" marR="0" marT="0" marB="0" anchor="ctr">
                    <a:lnL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00" dirty="0" smtClean="0">
                          <a:latin typeface="Simplon BP Regular" pitchFamily="2" charset="0"/>
                        </a:rPr>
                        <a:t>Desenvolvimento</a:t>
                      </a:r>
                      <a:endParaRPr lang="pt-BR" sz="1000" dirty="0">
                        <a:latin typeface="Simplon BP Regular" pitchFamily="2" charset="0"/>
                      </a:endParaRPr>
                    </a:p>
                  </a:txBody>
                  <a:tcPr marL="72000" marR="0" marT="0" marB="0" anchor="ctr">
                    <a:lnL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758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pt-BR" sz="9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Simplon BP Regular" pitchFamily="2" charset="0"/>
                        <a:ea typeface="+mn-ea"/>
                        <a:cs typeface="+mn-cs"/>
                      </a:endParaRPr>
                    </a:p>
                  </a:txBody>
                  <a:tcPr marL="72000" marR="0" marT="0" marB="0" anchor="ctr">
                    <a:lnL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00" dirty="0" smtClean="0">
                          <a:latin typeface="Simplon BP Regular" pitchFamily="2" charset="0"/>
                        </a:rPr>
                        <a:t>Digital</a:t>
                      </a:r>
                      <a:endParaRPr lang="pt-BR" sz="1000" dirty="0">
                        <a:latin typeface="Simplon BP Regular" pitchFamily="2" charset="0"/>
                      </a:endParaRPr>
                    </a:p>
                  </a:txBody>
                  <a:tcPr marL="72000" marR="0" marT="0" marB="0" anchor="ctr">
                    <a:lnL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1852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pt-BR" sz="9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Simplon BP Regular" pitchFamily="2" charset="0"/>
                        <a:ea typeface="+mn-ea"/>
                        <a:cs typeface="+mn-cs"/>
                      </a:endParaRPr>
                    </a:p>
                  </a:txBody>
                  <a:tcPr marL="72000" marR="0" marT="0" marB="0" anchor="ctr">
                    <a:lnL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00" dirty="0" smtClean="0">
                          <a:latin typeface="Simplon BP Regular" pitchFamily="2" charset="0"/>
                        </a:rPr>
                        <a:t>Estruturante</a:t>
                      </a:r>
                      <a:endParaRPr lang="pt-BR" sz="1000" dirty="0">
                        <a:latin typeface="Simplon BP Regular" pitchFamily="2" charset="0"/>
                      </a:endParaRPr>
                    </a:p>
                  </a:txBody>
                  <a:tcPr marL="72000" marR="0" marT="0" marB="0" anchor="ctr">
                    <a:lnL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1852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pt-BR" sz="9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Simplon BP Regular" pitchFamily="2" charset="0"/>
                        <a:ea typeface="+mn-ea"/>
                        <a:cs typeface="+mn-cs"/>
                      </a:endParaRPr>
                    </a:p>
                  </a:txBody>
                  <a:tcPr marL="72000" marR="0" marT="0" marB="0" anchor="ctr">
                    <a:lnL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000" dirty="0" smtClean="0">
                          <a:latin typeface="Simplon BP Regular" pitchFamily="2" charset="0"/>
                        </a:rPr>
                        <a:t>Licenças</a:t>
                      </a:r>
                      <a:endParaRPr lang="pt-BR" sz="1000" dirty="0">
                        <a:latin typeface="Simplon BP Regular" pitchFamily="2" charset="0"/>
                      </a:endParaRPr>
                    </a:p>
                  </a:txBody>
                  <a:tcPr marL="72000" marR="0" marT="0" marB="0" anchor="ctr">
                    <a:lnL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1852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pt-BR" sz="9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Simplon BP Regular" pitchFamily="2" charset="0"/>
                        <a:ea typeface="+mn-ea"/>
                        <a:cs typeface="+mn-cs"/>
                      </a:endParaRPr>
                    </a:p>
                  </a:txBody>
                  <a:tcPr marL="72000" marR="0" marT="0" marB="0" anchor="ctr">
                    <a:lnL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000" dirty="0" smtClean="0">
                          <a:latin typeface="Simplon BP Regular" pitchFamily="2" charset="0"/>
                        </a:rPr>
                        <a:t>Outros</a:t>
                      </a:r>
                      <a:endParaRPr lang="pt-BR" sz="1000" dirty="0">
                        <a:latin typeface="Simplon BP Regular" pitchFamily="2" charset="0"/>
                      </a:endParaRPr>
                    </a:p>
                  </a:txBody>
                  <a:tcPr marL="72000" marR="0" marT="0" marB="0" anchor="ctr">
                    <a:lnL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63" name="TextBox 11"/>
          <p:cNvSpPr txBox="1"/>
          <p:nvPr/>
        </p:nvSpPr>
        <p:spPr>
          <a:xfrm>
            <a:off x="7594792" y="3374481"/>
            <a:ext cx="1435095" cy="1517929"/>
          </a:xfrm>
          <a:prstGeom prst="roundRect">
            <a:avLst>
              <a:gd name="adj" fmla="val 7644"/>
            </a:avLst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wrap="square" lIns="72000" tIns="72000" rIns="72000" bIns="72000" rtlCol="0">
            <a:noAutofit/>
          </a:bodyPr>
          <a:lstStyle/>
          <a:p>
            <a:r>
              <a:rPr lang="pt-BR" sz="1050" dirty="0" smtClean="0">
                <a:solidFill>
                  <a:srgbClr val="000000"/>
                </a:solidFill>
                <a:latin typeface="Simplon BP Regular"/>
                <a:cs typeface="Simplon BP Regular"/>
              </a:rPr>
              <a:t>AMDOCS</a:t>
            </a:r>
          </a:p>
          <a:p>
            <a:r>
              <a:rPr lang="pt-BR" sz="1050" dirty="0" smtClean="0">
                <a:solidFill>
                  <a:srgbClr val="000000"/>
                </a:solidFill>
                <a:latin typeface="Simplon BP Regular"/>
                <a:cs typeface="Simplon BP Regular"/>
              </a:rPr>
              <a:t>ACCENTURE</a:t>
            </a:r>
            <a:endParaRPr lang="pt-BR" sz="1050" dirty="0">
              <a:solidFill>
                <a:srgbClr val="000000"/>
              </a:solidFill>
              <a:latin typeface="Simplon BP Regular"/>
              <a:cs typeface="Simplon BP Regular"/>
            </a:endParaRPr>
          </a:p>
        </p:txBody>
      </p:sp>
      <p:sp>
        <p:nvSpPr>
          <p:cNvPr id="64" name="Title 22"/>
          <p:cNvSpPr txBox="1">
            <a:spLocks/>
          </p:cNvSpPr>
          <p:nvPr/>
        </p:nvSpPr>
        <p:spPr>
          <a:xfrm>
            <a:off x="7786521" y="3318557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 anchor="b" anchorCtr="0"/>
          <a:lstStyle>
            <a:lvl1pPr algn="l" defTabSz="457200" rtl="0" eaLnBrk="1" latinLnBrk="0" hangingPunct="1">
              <a:lnSpc>
                <a:spcPts val="6800"/>
              </a:lnSpc>
              <a:spcBef>
                <a:spcPts val="3300"/>
              </a:spcBef>
              <a:buNone/>
              <a:defRPr sz="6600" b="0" i="1" kern="1200" baseline="0">
                <a:solidFill>
                  <a:schemeClr val="tx1"/>
                </a:solidFill>
                <a:latin typeface="Georgia"/>
                <a:ea typeface="+mj-ea"/>
                <a:cs typeface="Georgia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pt-BR" sz="1200" b="1" i="0" dirty="0">
                <a:solidFill>
                  <a:srgbClr val="FF6D00"/>
                </a:solidFill>
                <a:latin typeface="Simplon BP Bold"/>
                <a:cs typeface="Simplon BP Bold"/>
              </a:rPr>
              <a:t>FORNECEDORES</a:t>
            </a:r>
            <a:endParaRPr lang="en-US" sz="1200" b="1" i="0" dirty="0">
              <a:solidFill>
                <a:srgbClr val="FF6D00"/>
              </a:solidFill>
              <a:latin typeface="Simplon BP Bold"/>
              <a:cs typeface="Simplon BP Bold"/>
            </a:endParaRPr>
          </a:p>
        </p:txBody>
      </p:sp>
    </p:spTree>
    <p:extLst>
      <p:ext uri="{BB962C8B-B14F-4D97-AF65-F5344CB8AC3E}">
        <p14:creationId xmlns:p14="http://schemas.microsoft.com/office/powerpoint/2010/main" val="2527430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X9JxVGbflkiolOnscdDDpQ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UpuWCz9kkm6pUAaNkzlUw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X9JxVGbflkiolOnscdDDpQ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UpuWCz9kkm6pUAaNkzlUw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X9JxVGbflkiolOnscdDDpQ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UpuWCz9kkm6pUAaNkzlUw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X9JxVGbflkiolOnscdDDpQ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UpuWCz9kkm6pUAaNkzlUw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X9JxVGbflkiolOnscdDDpQ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UpuWCz9kkm6pUAaNkzlUw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FBBR0598.TP.130513.PPT">
  <a:themeElements>
    <a:clrScheme name="FutureBrand Colour Palett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8434BB"/>
      </a:accent1>
      <a:accent2>
        <a:srgbClr val="CA005D"/>
      </a:accent2>
      <a:accent3>
        <a:srgbClr val="E4D700"/>
      </a:accent3>
      <a:accent4>
        <a:srgbClr val="ED2939"/>
      </a:accent4>
      <a:accent5>
        <a:srgbClr val="009B38"/>
      </a:accent5>
      <a:accent6>
        <a:srgbClr val="00B9E4"/>
      </a:accent6>
      <a:hlink>
        <a:srgbClr val="000000"/>
      </a:hlink>
      <a:folHlink>
        <a:srgbClr val="000080"/>
      </a:folHlink>
    </a:clrScheme>
    <a:fontScheme name="FUTUREBRAND">
      <a:majorFont>
        <a:latin typeface="Museo Sans 300"/>
        <a:ea typeface=""/>
        <a:cs typeface=""/>
      </a:majorFont>
      <a:minorFont>
        <a:latin typeface="Georg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ot="0" spcFirstLastPara="0" vertOverflow="overflow" horzOverflow="overflow" vert="horz" wrap="square" lIns="0" tIns="0" rIns="0" bIns="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lnSpc>
            <a:spcPts val="1800"/>
          </a:lnSpc>
          <a:spcBef>
            <a:spcPts val="800"/>
          </a:spcBef>
          <a:defRPr sz="1600" i="1" dirty="0">
            <a:latin typeface="Georgia" pitchFamily="18" charset="0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9525" cmpd="sng">
          <a:solidFill>
            <a:schemeClr val="tx1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lnSpc>
            <a:spcPts val="1800"/>
          </a:lnSpc>
          <a:spcBef>
            <a:spcPts val="800"/>
          </a:spcBef>
          <a:defRPr sz="1600" i="1" dirty="0" smtClean="0">
            <a:latin typeface="Georgia" pitchFamily="18" charset="0"/>
          </a:defRPr>
        </a:defPPr>
      </a:lstStyle>
    </a:txDef>
  </a:objectDefaults>
  <a:extraClrSchemeLst/>
</a:theme>
</file>

<file path=ppt/theme/theme10.xml><?xml version="1.0" encoding="utf-8"?>
<a:theme xmlns:a="http://schemas.openxmlformats.org/drawingml/2006/main" name="4_Oi Mestre_Laranja">
  <a:themeElements>
    <a:clrScheme name="OI">
      <a:dk1>
        <a:srgbClr val="000000"/>
      </a:dk1>
      <a:lt1>
        <a:srgbClr val="FFFFFF"/>
      </a:lt1>
      <a:dk2>
        <a:srgbClr val="5F5F5F"/>
      </a:dk2>
      <a:lt2>
        <a:srgbClr val="EEECE1"/>
      </a:lt2>
      <a:accent1>
        <a:srgbClr val="9F37FE"/>
      </a:accent1>
      <a:accent2>
        <a:srgbClr val="EA2A8B"/>
      </a:accent2>
      <a:accent3>
        <a:srgbClr val="FF6D00"/>
      </a:accent3>
      <a:accent4>
        <a:srgbClr val="FEFB02"/>
      </a:accent4>
      <a:accent5>
        <a:srgbClr val="00D318"/>
      </a:accent5>
      <a:accent6>
        <a:srgbClr val="00CEFF"/>
      </a:accent6>
      <a:hlink>
        <a:srgbClr val="00CEFF"/>
      </a:hlink>
      <a:folHlink>
        <a:srgbClr val="9F37FE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solidFill>
            <a:schemeClr val="tx2"/>
          </a:solidFill>
        </a:ln>
      </a:spPr>
      <a:bodyPr lIns="36000" tIns="36000" rIns="36000" bIns="36000" rtlCol="0" anchor="ctr"/>
      <a:lstStyle>
        <a:defPPr algn="ctr">
          <a:defRPr sz="1400" smtClean="0">
            <a:latin typeface="Simplon BP Regular"/>
            <a:cs typeface="Simplon BP Regular"/>
          </a:defRPr>
        </a:defPPr>
      </a:lstStyle>
      <a:style>
        <a:lnRef idx="2">
          <a:schemeClr val="accent4"/>
        </a:lnRef>
        <a:fillRef idx="1">
          <a:schemeClr val="lt1"/>
        </a:fillRef>
        <a:effectRef idx="0">
          <a:schemeClr val="accent4"/>
        </a:effectRef>
        <a:fontRef idx="minor">
          <a:schemeClr val="dk1"/>
        </a:fontRef>
      </a:style>
    </a:spDef>
    <a:lnDef>
      <a:spPr>
        <a:ln w="19050"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36000" tIns="36000" rIns="36000" bIns="36000" rtlCol="0">
        <a:spAutoFit/>
      </a:bodyPr>
      <a:lstStyle>
        <a:defPPr>
          <a:defRPr sz="1400" smtClean="0">
            <a:latin typeface="Simplon BP" charset="0"/>
            <a:ea typeface="Simplon BP" charset="0"/>
            <a:cs typeface="Simplon BP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i2016_template_v04" id="{61D9B774-AF9D-5243-B5B9-00A84C8902E2}" vid="{60F32B61-8411-8E48-9B26-6A6D069F256C}"/>
    </a:ext>
  </a:extLst>
</a:theme>
</file>

<file path=ppt/theme/theme11.xml><?xml version="1.0" encoding="utf-8"?>
<a:theme xmlns:a="http://schemas.openxmlformats.org/drawingml/2006/main" name="1_FBBR0598.TP.130513">
  <a:themeElements>
    <a:clrScheme name="FutureBrand Colour Palett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8434BB"/>
      </a:accent1>
      <a:accent2>
        <a:srgbClr val="CA005D"/>
      </a:accent2>
      <a:accent3>
        <a:srgbClr val="E4D700"/>
      </a:accent3>
      <a:accent4>
        <a:srgbClr val="ED2939"/>
      </a:accent4>
      <a:accent5>
        <a:srgbClr val="009B38"/>
      </a:accent5>
      <a:accent6>
        <a:srgbClr val="00B9E4"/>
      </a:accent6>
      <a:hlink>
        <a:srgbClr val="000000"/>
      </a:hlink>
      <a:folHlink>
        <a:srgbClr val="000080"/>
      </a:folHlink>
    </a:clrScheme>
    <a:fontScheme name="FUTUREBRAND">
      <a:majorFont>
        <a:latin typeface="Museo Sans 300"/>
        <a:ea typeface=""/>
        <a:cs typeface=""/>
      </a:majorFont>
      <a:minorFont>
        <a:latin typeface="Georg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ot="0" spcFirstLastPara="0" vertOverflow="overflow" horzOverflow="overflow" vert="horz" wrap="square" lIns="0" tIns="0" rIns="0" bIns="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lnSpc>
            <a:spcPts val="1800"/>
          </a:lnSpc>
          <a:spcBef>
            <a:spcPts val="800"/>
          </a:spcBef>
          <a:defRPr sz="1600" i="1" dirty="0">
            <a:latin typeface="Georgia" pitchFamily="18" charset="0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9525" cmpd="sng">
          <a:solidFill>
            <a:schemeClr val="tx1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lnSpc>
            <a:spcPts val="1800"/>
          </a:lnSpc>
          <a:spcBef>
            <a:spcPts val="800"/>
          </a:spcBef>
          <a:defRPr sz="1600" i="1" dirty="0" smtClean="0">
            <a:latin typeface="Georgia" pitchFamily="18" charset="0"/>
          </a:defRPr>
        </a:defPPr>
      </a:lstStyle>
    </a:txDef>
  </a:objectDefaults>
  <a:extraClrSchemeLst/>
</a:theme>
</file>

<file path=ppt/theme/theme12.xml><?xml version="1.0" encoding="utf-8"?>
<a:theme xmlns:a="http://schemas.openxmlformats.org/drawingml/2006/main" name="5_Oi Mestre">
  <a:themeElements>
    <a:clrScheme name="OI">
      <a:dk1>
        <a:srgbClr val="000000"/>
      </a:dk1>
      <a:lt1>
        <a:srgbClr val="FFFFFF"/>
      </a:lt1>
      <a:dk2>
        <a:srgbClr val="5F5F5F"/>
      </a:dk2>
      <a:lt2>
        <a:srgbClr val="EEECE1"/>
      </a:lt2>
      <a:accent1>
        <a:srgbClr val="9F37FE"/>
      </a:accent1>
      <a:accent2>
        <a:srgbClr val="EA2A8B"/>
      </a:accent2>
      <a:accent3>
        <a:srgbClr val="FF6D00"/>
      </a:accent3>
      <a:accent4>
        <a:srgbClr val="FEFB02"/>
      </a:accent4>
      <a:accent5>
        <a:srgbClr val="00D318"/>
      </a:accent5>
      <a:accent6>
        <a:srgbClr val="00CEFF"/>
      </a:accent6>
      <a:hlink>
        <a:srgbClr val="00CEFF"/>
      </a:hlink>
      <a:folHlink>
        <a:srgbClr val="9F37FE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solidFill>
            <a:schemeClr val="tx2"/>
          </a:solidFill>
        </a:ln>
      </a:spPr>
      <a:bodyPr lIns="36000" tIns="36000" rIns="36000" bIns="36000" rtlCol="0" anchor="ctr"/>
      <a:lstStyle>
        <a:defPPr algn="ctr">
          <a:defRPr sz="1400" smtClean="0">
            <a:latin typeface="Simplon BP Regular"/>
            <a:cs typeface="Simplon BP Regular"/>
          </a:defRPr>
        </a:defPPr>
      </a:lstStyle>
      <a:style>
        <a:lnRef idx="2">
          <a:schemeClr val="accent4"/>
        </a:lnRef>
        <a:fillRef idx="1">
          <a:schemeClr val="lt1"/>
        </a:fillRef>
        <a:effectRef idx="0">
          <a:schemeClr val="accent4"/>
        </a:effectRef>
        <a:fontRef idx="minor">
          <a:schemeClr val="dk1"/>
        </a:fontRef>
      </a:style>
    </a:spDef>
    <a:lnDef>
      <a:spPr>
        <a:ln w="19050"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36000" tIns="36000" rIns="36000" bIns="36000" rtlCol="0">
        <a:spAutoFit/>
      </a:bodyPr>
      <a:lstStyle>
        <a:defPPr>
          <a:defRPr sz="1400" smtClean="0">
            <a:latin typeface="Simplon BP" charset="0"/>
            <a:ea typeface="Simplon BP" charset="0"/>
            <a:cs typeface="Simplon BP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i2016_template_v04" id="{61D9B774-AF9D-5243-B5B9-00A84C8902E2}" vid="{3888B414-3C1C-4740-967E-F7D965A3710A}"/>
    </a:ext>
  </a:extLst>
</a:theme>
</file>

<file path=ppt/theme/theme13.xml><?xml version="1.0" encoding="utf-8"?>
<a:theme xmlns:a="http://schemas.openxmlformats.org/drawingml/2006/main" name="5_Oi Mestre_Laranja">
  <a:themeElements>
    <a:clrScheme name="OI">
      <a:dk1>
        <a:srgbClr val="000000"/>
      </a:dk1>
      <a:lt1>
        <a:srgbClr val="FFFFFF"/>
      </a:lt1>
      <a:dk2>
        <a:srgbClr val="5F5F5F"/>
      </a:dk2>
      <a:lt2>
        <a:srgbClr val="EEECE1"/>
      </a:lt2>
      <a:accent1>
        <a:srgbClr val="9F37FE"/>
      </a:accent1>
      <a:accent2>
        <a:srgbClr val="EA2A8B"/>
      </a:accent2>
      <a:accent3>
        <a:srgbClr val="FF6D00"/>
      </a:accent3>
      <a:accent4>
        <a:srgbClr val="FEFB02"/>
      </a:accent4>
      <a:accent5>
        <a:srgbClr val="00D318"/>
      </a:accent5>
      <a:accent6>
        <a:srgbClr val="00CEFF"/>
      </a:accent6>
      <a:hlink>
        <a:srgbClr val="00CEFF"/>
      </a:hlink>
      <a:folHlink>
        <a:srgbClr val="9F37FE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solidFill>
            <a:schemeClr val="tx2"/>
          </a:solidFill>
        </a:ln>
      </a:spPr>
      <a:bodyPr lIns="36000" tIns="36000" rIns="36000" bIns="36000" rtlCol="0" anchor="ctr"/>
      <a:lstStyle>
        <a:defPPr algn="ctr">
          <a:defRPr sz="1400" smtClean="0">
            <a:latin typeface="Simplon BP Regular"/>
            <a:cs typeface="Simplon BP Regular"/>
          </a:defRPr>
        </a:defPPr>
      </a:lstStyle>
      <a:style>
        <a:lnRef idx="2">
          <a:schemeClr val="accent4"/>
        </a:lnRef>
        <a:fillRef idx="1">
          <a:schemeClr val="lt1"/>
        </a:fillRef>
        <a:effectRef idx="0">
          <a:schemeClr val="accent4"/>
        </a:effectRef>
        <a:fontRef idx="minor">
          <a:schemeClr val="dk1"/>
        </a:fontRef>
      </a:style>
    </a:spDef>
    <a:lnDef>
      <a:spPr>
        <a:ln w="19050"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36000" tIns="36000" rIns="36000" bIns="36000" rtlCol="0">
        <a:spAutoFit/>
      </a:bodyPr>
      <a:lstStyle>
        <a:defPPr>
          <a:defRPr sz="1400" smtClean="0">
            <a:latin typeface="Simplon BP" charset="0"/>
            <a:ea typeface="Simplon BP" charset="0"/>
            <a:cs typeface="Simplon BP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i2016_template_v04" id="{61D9B774-AF9D-5243-B5B9-00A84C8902E2}" vid="{60F32B61-8411-8E48-9B26-6A6D069F256C}"/>
    </a:ext>
  </a:extLst>
</a:theme>
</file>

<file path=ppt/theme/theme14.xml><?xml version="1.0" encoding="utf-8"?>
<a:theme xmlns:a="http://schemas.openxmlformats.org/drawingml/2006/main" name="6_Oi Mestre_Laranja">
  <a:themeElements>
    <a:clrScheme name="OI">
      <a:dk1>
        <a:srgbClr val="000000"/>
      </a:dk1>
      <a:lt1>
        <a:srgbClr val="FFFFFF"/>
      </a:lt1>
      <a:dk2>
        <a:srgbClr val="5F5F5F"/>
      </a:dk2>
      <a:lt2>
        <a:srgbClr val="EEECE1"/>
      </a:lt2>
      <a:accent1>
        <a:srgbClr val="9F37FE"/>
      </a:accent1>
      <a:accent2>
        <a:srgbClr val="EA2A8B"/>
      </a:accent2>
      <a:accent3>
        <a:srgbClr val="FF6D00"/>
      </a:accent3>
      <a:accent4>
        <a:srgbClr val="FEFB02"/>
      </a:accent4>
      <a:accent5>
        <a:srgbClr val="00D318"/>
      </a:accent5>
      <a:accent6>
        <a:srgbClr val="00CEFF"/>
      </a:accent6>
      <a:hlink>
        <a:srgbClr val="00CEFF"/>
      </a:hlink>
      <a:folHlink>
        <a:srgbClr val="9F37FE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solidFill>
            <a:schemeClr val="tx2"/>
          </a:solidFill>
        </a:ln>
      </a:spPr>
      <a:bodyPr lIns="36000" tIns="36000" rIns="36000" bIns="36000" rtlCol="0" anchor="ctr"/>
      <a:lstStyle>
        <a:defPPr algn="ctr">
          <a:defRPr sz="1400" smtClean="0">
            <a:latin typeface="Simplon BP Regular"/>
            <a:cs typeface="Simplon BP Regular"/>
          </a:defRPr>
        </a:defPPr>
      </a:lstStyle>
      <a:style>
        <a:lnRef idx="2">
          <a:schemeClr val="accent4"/>
        </a:lnRef>
        <a:fillRef idx="1">
          <a:schemeClr val="lt1"/>
        </a:fillRef>
        <a:effectRef idx="0">
          <a:schemeClr val="accent4"/>
        </a:effectRef>
        <a:fontRef idx="minor">
          <a:schemeClr val="dk1"/>
        </a:fontRef>
      </a:style>
    </a:spDef>
    <a:lnDef>
      <a:spPr>
        <a:ln w="19050"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36000" tIns="36000" rIns="36000" bIns="36000" rtlCol="0">
        <a:spAutoFit/>
      </a:bodyPr>
      <a:lstStyle>
        <a:defPPr>
          <a:defRPr sz="1400" smtClean="0">
            <a:latin typeface="Simplon BP" charset="0"/>
            <a:ea typeface="Simplon BP" charset="0"/>
            <a:cs typeface="Simplon BP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i2016_template_v04" id="{61D9B774-AF9D-5243-B5B9-00A84C8902E2}" vid="{60F32B61-8411-8E48-9B26-6A6D069F256C}"/>
    </a:ext>
  </a:extLst>
</a:theme>
</file>

<file path=ppt/theme/theme1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FBBR0598.TP.130513">
  <a:themeElements>
    <a:clrScheme name="FutureBrand Colour Palett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8434BB"/>
      </a:accent1>
      <a:accent2>
        <a:srgbClr val="CA005D"/>
      </a:accent2>
      <a:accent3>
        <a:srgbClr val="E4D700"/>
      </a:accent3>
      <a:accent4>
        <a:srgbClr val="ED2939"/>
      </a:accent4>
      <a:accent5>
        <a:srgbClr val="009B38"/>
      </a:accent5>
      <a:accent6>
        <a:srgbClr val="00B9E4"/>
      </a:accent6>
      <a:hlink>
        <a:srgbClr val="000000"/>
      </a:hlink>
      <a:folHlink>
        <a:srgbClr val="000080"/>
      </a:folHlink>
    </a:clrScheme>
    <a:fontScheme name="FUTUREBRAND">
      <a:majorFont>
        <a:latin typeface="Museo Sans 300"/>
        <a:ea typeface=""/>
        <a:cs typeface=""/>
      </a:majorFont>
      <a:minorFont>
        <a:latin typeface="Georg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ot="0" spcFirstLastPara="0" vertOverflow="overflow" horzOverflow="overflow" vert="horz" wrap="square" lIns="0" tIns="0" rIns="0" bIns="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lnSpc>
            <a:spcPts val="1800"/>
          </a:lnSpc>
          <a:spcBef>
            <a:spcPts val="800"/>
          </a:spcBef>
          <a:defRPr sz="1600" i="1" dirty="0">
            <a:latin typeface="Georgia" pitchFamily="18" charset="0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9525" cmpd="sng">
          <a:solidFill>
            <a:schemeClr val="tx1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lnSpc>
            <a:spcPts val="1800"/>
          </a:lnSpc>
          <a:spcBef>
            <a:spcPts val="800"/>
          </a:spcBef>
          <a:defRPr sz="1600" i="1" dirty="0" smtClean="0">
            <a:latin typeface="Georgia" pitchFamily="18" charset="0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1_Oi Mestre">
  <a:themeElements>
    <a:clrScheme name="OI">
      <a:dk1>
        <a:srgbClr val="000000"/>
      </a:dk1>
      <a:lt1>
        <a:srgbClr val="FFFFFF"/>
      </a:lt1>
      <a:dk2>
        <a:srgbClr val="5F5F5F"/>
      </a:dk2>
      <a:lt2>
        <a:srgbClr val="EEECE1"/>
      </a:lt2>
      <a:accent1>
        <a:srgbClr val="9F37FE"/>
      </a:accent1>
      <a:accent2>
        <a:srgbClr val="EA2A8B"/>
      </a:accent2>
      <a:accent3>
        <a:srgbClr val="FF6D00"/>
      </a:accent3>
      <a:accent4>
        <a:srgbClr val="FEFB02"/>
      </a:accent4>
      <a:accent5>
        <a:srgbClr val="00D318"/>
      </a:accent5>
      <a:accent6>
        <a:srgbClr val="00CEFF"/>
      </a:accent6>
      <a:hlink>
        <a:srgbClr val="00CEFF"/>
      </a:hlink>
      <a:folHlink>
        <a:srgbClr val="9F37FE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solidFill>
            <a:schemeClr val="tx2"/>
          </a:solidFill>
        </a:ln>
      </a:spPr>
      <a:bodyPr lIns="36000" tIns="36000" rIns="36000" bIns="36000" rtlCol="0" anchor="ctr"/>
      <a:lstStyle>
        <a:defPPr algn="ctr">
          <a:defRPr sz="1400" smtClean="0">
            <a:latin typeface="Simplon BP Regular"/>
            <a:cs typeface="Simplon BP Regular"/>
          </a:defRPr>
        </a:defPPr>
      </a:lstStyle>
      <a:style>
        <a:lnRef idx="2">
          <a:schemeClr val="accent4"/>
        </a:lnRef>
        <a:fillRef idx="1">
          <a:schemeClr val="lt1"/>
        </a:fillRef>
        <a:effectRef idx="0">
          <a:schemeClr val="accent4"/>
        </a:effectRef>
        <a:fontRef idx="minor">
          <a:schemeClr val="dk1"/>
        </a:fontRef>
      </a:style>
    </a:spDef>
    <a:lnDef>
      <a:spPr>
        <a:ln w="19050"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36000" tIns="36000" rIns="36000" bIns="36000" rtlCol="0">
        <a:spAutoFit/>
      </a:bodyPr>
      <a:lstStyle>
        <a:defPPr>
          <a:defRPr sz="1400" smtClean="0">
            <a:latin typeface="Simplon BP" charset="0"/>
            <a:ea typeface="Simplon BP" charset="0"/>
            <a:cs typeface="Simplon BP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i2016_template_v04" id="{61D9B774-AF9D-5243-B5B9-00A84C8902E2}" vid="{3888B414-3C1C-4740-967E-F7D965A3710A}"/>
    </a:ext>
  </a:extLst>
</a:theme>
</file>

<file path=ppt/theme/theme4.xml><?xml version="1.0" encoding="utf-8"?>
<a:theme xmlns:a="http://schemas.openxmlformats.org/drawingml/2006/main" name="2_Oi Mestre">
  <a:themeElements>
    <a:clrScheme name="OI">
      <a:dk1>
        <a:srgbClr val="000000"/>
      </a:dk1>
      <a:lt1>
        <a:srgbClr val="FFFFFF"/>
      </a:lt1>
      <a:dk2>
        <a:srgbClr val="5F5F5F"/>
      </a:dk2>
      <a:lt2>
        <a:srgbClr val="EEECE1"/>
      </a:lt2>
      <a:accent1>
        <a:srgbClr val="9F37FE"/>
      </a:accent1>
      <a:accent2>
        <a:srgbClr val="EA2A8B"/>
      </a:accent2>
      <a:accent3>
        <a:srgbClr val="FF6D00"/>
      </a:accent3>
      <a:accent4>
        <a:srgbClr val="FEFB02"/>
      </a:accent4>
      <a:accent5>
        <a:srgbClr val="00D318"/>
      </a:accent5>
      <a:accent6>
        <a:srgbClr val="00CEFF"/>
      </a:accent6>
      <a:hlink>
        <a:srgbClr val="00CEFF"/>
      </a:hlink>
      <a:folHlink>
        <a:srgbClr val="9F37FE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solidFill>
            <a:schemeClr val="tx2"/>
          </a:solidFill>
        </a:ln>
      </a:spPr>
      <a:bodyPr lIns="36000" tIns="36000" rIns="36000" bIns="36000" rtlCol="0" anchor="ctr"/>
      <a:lstStyle>
        <a:defPPr algn="ctr">
          <a:defRPr sz="1400" smtClean="0">
            <a:latin typeface="Simplon BP Regular"/>
            <a:cs typeface="Simplon BP Regular"/>
          </a:defRPr>
        </a:defPPr>
      </a:lstStyle>
      <a:style>
        <a:lnRef idx="2">
          <a:schemeClr val="accent4"/>
        </a:lnRef>
        <a:fillRef idx="1">
          <a:schemeClr val="lt1"/>
        </a:fillRef>
        <a:effectRef idx="0">
          <a:schemeClr val="accent4"/>
        </a:effectRef>
        <a:fontRef idx="minor">
          <a:schemeClr val="dk1"/>
        </a:fontRef>
      </a:style>
    </a:spDef>
    <a:lnDef>
      <a:spPr>
        <a:ln w="19050"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36000" tIns="36000" rIns="36000" bIns="36000" rtlCol="0">
        <a:spAutoFit/>
      </a:bodyPr>
      <a:lstStyle>
        <a:defPPr>
          <a:defRPr sz="1400" smtClean="0">
            <a:latin typeface="Simplon BP" charset="0"/>
            <a:ea typeface="Simplon BP" charset="0"/>
            <a:cs typeface="Simplon BP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i2016_template_v04" id="{61D9B774-AF9D-5243-B5B9-00A84C8902E2}" vid="{3888B414-3C1C-4740-967E-F7D965A3710A}"/>
    </a:ext>
  </a:extLst>
</a:theme>
</file>

<file path=ppt/theme/theme5.xml><?xml version="1.0" encoding="utf-8"?>
<a:theme xmlns:a="http://schemas.openxmlformats.org/drawingml/2006/main" name="3_Oi Mestre">
  <a:themeElements>
    <a:clrScheme name="OI">
      <a:dk1>
        <a:srgbClr val="000000"/>
      </a:dk1>
      <a:lt1>
        <a:srgbClr val="FFFFFF"/>
      </a:lt1>
      <a:dk2>
        <a:srgbClr val="5F5F5F"/>
      </a:dk2>
      <a:lt2>
        <a:srgbClr val="EEECE1"/>
      </a:lt2>
      <a:accent1>
        <a:srgbClr val="9F37FE"/>
      </a:accent1>
      <a:accent2>
        <a:srgbClr val="EA2A8B"/>
      </a:accent2>
      <a:accent3>
        <a:srgbClr val="FF6D00"/>
      </a:accent3>
      <a:accent4>
        <a:srgbClr val="FEFB02"/>
      </a:accent4>
      <a:accent5>
        <a:srgbClr val="00D318"/>
      </a:accent5>
      <a:accent6>
        <a:srgbClr val="00CEFF"/>
      </a:accent6>
      <a:hlink>
        <a:srgbClr val="00CEFF"/>
      </a:hlink>
      <a:folHlink>
        <a:srgbClr val="9F37FE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solidFill>
            <a:schemeClr val="tx2"/>
          </a:solidFill>
        </a:ln>
      </a:spPr>
      <a:bodyPr lIns="36000" tIns="36000" rIns="36000" bIns="36000" rtlCol="0" anchor="ctr"/>
      <a:lstStyle>
        <a:defPPr algn="ctr">
          <a:defRPr sz="1400" smtClean="0">
            <a:latin typeface="Simplon BP Regular"/>
            <a:cs typeface="Simplon BP Regular"/>
          </a:defRPr>
        </a:defPPr>
      </a:lstStyle>
      <a:style>
        <a:lnRef idx="2">
          <a:schemeClr val="accent4"/>
        </a:lnRef>
        <a:fillRef idx="1">
          <a:schemeClr val="lt1"/>
        </a:fillRef>
        <a:effectRef idx="0">
          <a:schemeClr val="accent4"/>
        </a:effectRef>
        <a:fontRef idx="minor">
          <a:schemeClr val="dk1"/>
        </a:fontRef>
      </a:style>
    </a:spDef>
    <a:lnDef>
      <a:spPr>
        <a:ln w="19050"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36000" tIns="36000" rIns="36000" bIns="36000" rtlCol="0">
        <a:spAutoFit/>
      </a:bodyPr>
      <a:lstStyle>
        <a:defPPr>
          <a:defRPr sz="1400" smtClean="0">
            <a:latin typeface="Simplon BP" charset="0"/>
            <a:ea typeface="Simplon BP" charset="0"/>
            <a:cs typeface="Simplon BP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i2016_template_v04" id="{61D9B774-AF9D-5243-B5B9-00A84C8902E2}" vid="{3888B414-3C1C-4740-967E-F7D965A3710A}"/>
    </a:ext>
  </a:extLst>
</a:theme>
</file>

<file path=ppt/theme/theme6.xml><?xml version="1.0" encoding="utf-8"?>
<a:theme xmlns:a="http://schemas.openxmlformats.org/drawingml/2006/main" name="1_Oi Mestre_Laranja">
  <a:themeElements>
    <a:clrScheme name="OI">
      <a:dk1>
        <a:srgbClr val="000000"/>
      </a:dk1>
      <a:lt1>
        <a:srgbClr val="FFFFFF"/>
      </a:lt1>
      <a:dk2>
        <a:srgbClr val="5F5F5F"/>
      </a:dk2>
      <a:lt2>
        <a:srgbClr val="EEECE1"/>
      </a:lt2>
      <a:accent1>
        <a:srgbClr val="9F37FE"/>
      </a:accent1>
      <a:accent2>
        <a:srgbClr val="EA2A8B"/>
      </a:accent2>
      <a:accent3>
        <a:srgbClr val="FF6D00"/>
      </a:accent3>
      <a:accent4>
        <a:srgbClr val="FEFB02"/>
      </a:accent4>
      <a:accent5>
        <a:srgbClr val="00D318"/>
      </a:accent5>
      <a:accent6>
        <a:srgbClr val="00CEFF"/>
      </a:accent6>
      <a:hlink>
        <a:srgbClr val="00CEFF"/>
      </a:hlink>
      <a:folHlink>
        <a:srgbClr val="9F37FE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solidFill>
            <a:schemeClr val="tx2"/>
          </a:solidFill>
        </a:ln>
      </a:spPr>
      <a:bodyPr lIns="36000" tIns="36000" rIns="36000" bIns="36000" rtlCol="0" anchor="ctr"/>
      <a:lstStyle>
        <a:defPPr algn="ctr">
          <a:defRPr sz="1400" smtClean="0">
            <a:latin typeface="Simplon BP Regular"/>
            <a:cs typeface="Simplon BP Regular"/>
          </a:defRPr>
        </a:defPPr>
      </a:lstStyle>
      <a:style>
        <a:lnRef idx="2">
          <a:schemeClr val="accent4"/>
        </a:lnRef>
        <a:fillRef idx="1">
          <a:schemeClr val="lt1"/>
        </a:fillRef>
        <a:effectRef idx="0">
          <a:schemeClr val="accent4"/>
        </a:effectRef>
        <a:fontRef idx="minor">
          <a:schemeClr val="dk1"/>
        </a:fontRef>
      </a:style>
    </a:spDef>
    <a:lnDef>
      <a:spPr>
        <a:ln w="19050"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36000" tIns="36000" rIns="36000" bIns="36000" rtlCol="0">
        <a:spAutoFit/>
      </a:bodyPr>
      <a:lstStyle>
        <a:defPPr>
          <a:defRPr sz="1400" smtClean="0">
            <a:latin typeface="Simplon BP" charset="0"/>
            <a:ea typeface="Simplon BP" charset="0"/>
            <a:cs typeface="Simplon BP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i2016_template_v04" id="{61D9B774-AF9D-5243-B5B9-00A84C8902E2}" vid="{60F32B61-8411-8E48-9B26-6A6D069F256C}"/>
    </a:ext>
  </a:extLst>
</a:theme>
</file>

<file path=ppt/theme/theme7.xml><?xml version="1.0" encoding="utf-8"?>
<a:theme xmlns:a="http://schemas.openxmlformats.org/drawingml/2006/main" name="2_Oi Mestre_Laranja">
  <a:themeElements>
    <a:clrScheme name="OI">
      <a:dk1>
        <a:srgbClr val="000000"/>
      </a:dk1>
      <a:lt1>
        <a:srgbClr val="FFFFFF"/>
      </a:lt1>
      <a:dk2>
        <a:srgbClr val="5F5F5F"/>
      </a:dk2>
      <a:lt2>
        <a:srgbClr val="EEECE1"/>
      </a:lt2>
      <a:accent1>
        <a:srgbClr val="9F37FE"/>
      </a:accent1>
      <a:accent2>
        <a:srgbClr val="EA2A8B"/>
      </a:accent2>
      <a:accent3>
        <a:srgbClr val="FF6D00"/>
      </a:accent3>
      <a:accent4>
        <a:srgbClr val="FEFB02"/>
      </a:accent4>
      <a:accent5>
        <a:srgbClr val="00D318"/>
      </a:accent5>
      <a:accent6>
        <a:srgbClr val="00CEFF"/>
      </a:accent6>
      <a:hlink>
        <a:srgbClr val="00CEFF"/>
      </a:hlink>
      <a:folHlink>
        <a:srgbClr val="9F37FE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solidFill>
            <a:schemeClr val="tx2"/>
          </a:solidFill>
        </a:ln>
      </a:spPr>
      <a:bodyPr lIns="36000" tIns="36000" rIns="36000" bIns="36000" rtlCol="0" anchor="ctr"/>
      <a:lstStyle>
        <a:defPPr algn="ctr">
          <a:defRPr sz="1400" smtClean="0">
            <a:latin typeface="Simplon BP Regular"/>
            <a:cs typeface="Simplon BP Regular"/>
          </a:defRPr>
        </a:defPPr>
      </a:lstStyle>
      <a:style>
        <a:lnRef idx="2">
          <a:schemeClr val="accent4"/>
        </a:lnRef>
        <a:fillRef idx="1">
          <a:schemeClr val="lt1"/>
        </a:fillRef>
        <a:effectRef idx="0">
          <a:schemeClr val="accent4"/>
        </a:effectRef>
        <a:fontRef idx="minor">
          <a:schemeClr val="dk1"/>
        </a:fontRef>
      </a:style>
    </a:spDef>
    <a:lnDef>
      <a:spPr>
        <a:ln w="19050"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36000" tIns="36000" rIns="36000" bIns="36000" rtlCol="0">
        <a:spAutoFit/>
      </a:bodyPr>
      <a:lstStyle>
        <a:defPPr>
          <a:defRPr sz="1400" smtClean="0">
            <a:latin typeface="Simplon BP" charset="0"/>
            <a:ea typeface="Simplon BP" charset="0"/>
            <a:cs typeface="Simplon BP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i2016_template_v04" id="{61D9B774-AF9D-5243-B5B9-00A84C8902E2}" vid="{60F32B61-8411-8E48-9B26-6A6D069F256C}"/>
    </a:ext>
  </a:extLst>
</a:theme>
</file>

<file path=ppt/theme/theme8.xml><?xml version="1.0" encoding="utf-8"?>
<a:theme xmlns:a="http://schemas.openxmlformats.org/drawingml/2006/main" name="3_Oi Mestre_Laranja">
  <a:themeElements>
    <a:clrScheme name="OI">
      <a:dk1>
        <a:srgbClr val="000000"/>
      </a:dk1>
      <a:lt1>
        <a:srgbClr val="FFFFFF"/>
      </a:lt1>
      <a:dk2>
        <a:srgbClr val="5F5F5F"/>
      </a:dk2>
      <a:lt2>
        <a:srgbClr val="EEECE1"/>
      </a:lt2>
      <a:accent1>
        <a:srgbClr val="9F37FE"/>
      </a:accent1>
      <a:accent2>
        <a:srgbClr val="EA2A8B"/>
      </a:accent2>
      <a:accent3>
        <a:srgbClr val="FF6D00"/>
      </a:accent3>
      <a:accent4>
        <a:srgbClr val="FEFB02"/>
      </a:accent4>
      <a:accent5>
        <a:srgbClr val="00D318"/>
      </a:accent5>
      <a:accent6>
        <a:srgbClr val="00CEFF"/>
      </a:accent6>
      <a:hlink>
        <a:srgbClr val="00CEFF"/>
      </a:hlink>
      <a:folHlink>
        <a:srgbClr val="9F37FE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solidFill>
            <a:schemeClr val="tx2"/>
          </a:solidFill>
        </a:ln>
      </a:spPr>
      <a:bodyPr lIns="36000" tIns="36000" rIns="36000" bIns="36000" rtlCol="0" anchor="ctr"/>
      <a:lstStyle>
        <a:defPPr algn="ctr">
          <a:defRPr sz="1400" smtClean="0">
            <a:latin typeface="Simplon BP Regular"/>
            <a:cs typeface="Simplon BP Regular"/>
          </a:defRPr>
        </a:defPPr>
      </a:lstStyle>
      <a:style>
        <a:lnRef idx="2">
          <a:schemeClr val="accent4"/>
        </a:lnRef>
        <a:fillRef idx="1">
          <a:schemeClr val="lt1"/>
        </a:fillRef>
        <a:effectRef idx="0">
          <a:schemeClr val="accent4"/>
        </a:effectRef>
        <a:fontRef idx="minor">
          <a:schemeClr val="dk1"/>
        </a:fontRef>
      </a:style>
    </a:spDef>
    <a:lnDef>
      <a:spPr>
        <a:ln w="19050"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36000" tIns="36000" rIns="36000" bIns="36000" rtlCol="0">
        <a:spAutoFit/>
      </a:bodyPr>
      <a:lstStyle>
        <a:defPPr>
          <a:defRPr sz="1400" smtClean="0">
            <a:latin typeface="Simplon BP" charset="0"/>
            <a:ea typeface="Simplon BP" charset="0"/>
            <a:cs typeface="Simplon BP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i2016_template_v04" id="{61D9B774-AF9D-5243-B5B9-00A84C8902E2}" vid="{60F32B61-8411-8E48-9B26-6A6D069F256C}"/>
    </a:ext>
  </a:extLst>
</a:theme>
</file>

<file path=ppt/theme/theme9.xml><?xml version="1.0" encoding="utf-8"?>
<a:theme xmlns:a="http://schemas.openxmlformats.org/drawingml/2006/main" name="4_Oi Mestre">
  <a:themeElements>
    <a:clrScheme name="OI">
      <a:dk1>
        <a:srgbClr val="000000"/>
      </a:dk1>
      <a:lt1>
        <a:srgbClr val="FFFFFF"/>
      </a:lt1>
      <a:dk2>
        <a:srgbClr val="5F5F5F"/>
      </a:dk2>
      <a:lt2>
        <a:srgbClr val="EEECE1"/>
      </a:lt2>
      <a:accent1>
        <a:srgbClr val="9F37FE"/>
      </a:accent1>
      <a:accent2>
        <a:srgbClr val="EA2A8B"/>
      </a:accent2>
      <a:accent3>
        <a:srgbClr val="FF6D00"/>
      </a:accent3>
      <a:accent4>
        <a:srgbClr val="FEFB02"/>
      </a:accent4>
      <a:accent5>
        <a:srgbClr val="00D318"/>
      </a:accent5>
      <a:accent6>
        <a:srgbClr val="00CEFF"/>
      </a:accent6>
      <a:hlink>
        <a:srgbClr val="00CEFF"/>
      </a:hlink>
      <a:folHlink>
        <a:srgbClr val="9F37FE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solidFill>
            <a:schemeClr val="tx2"/>
          </a:solidFill>
        </a:ln>
      </a:spPr>
      <a:bodyPr lIns="36000" tIns="36000" rIns="36000" bIns="36000" rtlCol="0" anchor="ctr"/>
      <a:lstStyle>
        <a:defPPr algn="ctr">
          <a:defRPr sz="1400" smtClean="0">
            <a:latin typeface="Simplon BP Regular"/>
            <a:cs typeface="Simplon BP Regular"/>
          </a:defRPr>
        </a:defPPr>
      </a:lstStyle>
      <a:style>
        <a:lnRef idx="2">
          <a:schemeClr val="accent4"/>
        </a:lnRef>
        <a:fillRef idx="1">
          <a:schemeClr val="lt1"/>
        </a:fillRef>
        <a:effectRef idx="0">
          <a:schemeClr val="accent4"/>
        </a:effectRef>
        <a:fontRef idx="minor">
          <a:schemeClr val="dk1"/>
        </a:fontRef>
      </a:style>
    </a:spDef>
    <a:lnDef>
      <a:spPr>
        <a:ln w="19050"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36000" tIns="36000" rIns="36000" bIns="36000" rtlCol="0">
        <a:spAutoFit/>
      </a:bodyPr>
      <a:lstStyle>
        <a:defPPr>
          <a:defRPr sz="1400" smtClean="0">
            <a:latin typeface="Simplon BP" charset="0"/>
            <a:ea typeface="Simplon BP" charset="0"/>
            <a:cs typeface="Simplon BP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i2016_template_v04" id="{61D9B774-AF9D-5243-B5B9-00A84C8902E2}" vid="{3888B414-3C1C-4740-967E-F7D965A371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AC82C0AC69D28145B78355A31DAD8B76" ma:contentTypeVersion="1" ma:contentTypeDescription="Crie um novo documento." ma:contentTypeScope="" ma:versionID="c9262f290b72f011e454101c02818f50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6e078010f886becc52d8153076464ff7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52D6444F-560F-4AA9-A35D-A120D27E707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E19ECD5-0DA2-4CD7-8EA8-E67E5FDEB38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96072AC2-3B3B-41A6-9F0F-01171572101E}">
  <ds:schemaRefs>
    <ds:schemaRef ds:uri="http://purl.org/dc/dcmitype/"/>
    <ds:schemaRef ds:uri="http://purl.org/dc/terms/"/>
    <ds:schemaRef ds:uri="http://purl.org/dc/elements/1.1/"/>
    <ds:schemaRef ds:uri="http://www.w3.org/XML/1998/namespace"/>
    <ds:schemaRef ds:uri="http://schemas.microsoft.com/office/2006/documentManagement/types"/>
    <ds:schemaRef ds:uri="http://schemas.openxmlformats.org/package/2006/metadata/core-properties"/>
    <ds:schemaRef ds:uri="http://schemas.microsoft.com/office/infopath/2007/PartnerControls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FBBR0598.TP.130513.PPT</Template>
  <TotalTime>13225</TotalTime>
  <Words>292</Words>
  <Application>Microsoft Office PowerPoint</Application>
  <PresentationFormat>Apresentação na tela (16:9)</PresentationFormat>
  <Paragraphs>80</Paragraphs>
  <Slides>2</Slides>
  <Notes>1</Notes>
  <HiddenSlides>0</HiddenSlides>
  <MMClips>0</MMClips>
  <ScaleCrop>false</ScaleCrop>
  <HeadingPairs>
    <vt:vector size="8" baseType="variant">
      <vt:variant>
        <vt:lpstr>Fontes usadas</vt:lpstr>
      </vt:variant>
      <vt:variant>
        <vt:i4>11</vt:i4>
      </vt:variant>
      <vt:variant>
        <vt:lpstr>Tema</vt:lpstr>
      </vt:variant>
      <vt:variant>
        <vt:i4>14</vt:i4>
      </vt:variant>
      <vt:variant>
        <vt:lpstr>Servidores OLE inseridos</vt:lpstr>
      </vt:variant>
      <vt:variant>
        <vt:i4>1</vt:i4>
      </vt:variant>
      <vt:variant>
        <vt:lpstr>Títulos de slides</vt:lpstr>
      </vt:variant>
      <vt:variant>
        <vt:i4>2</vt:i4>
      </vt:variant>
    </vt:vector>
  </HeadingPairs>
  <TitlesOfParts>
    <vt:vector size="28" baseType="lpstr">
      <vt:lpstr>ＭＳ Ｐゴシック</vt:lpstr>
      <vt:lpstr>Arial</vt:lpstr>
      <vt:lpstr>Calibri</vt:lpstr>
      <vt:lpstr>Georgia</vt:lpstr>
      <vt:lpstr>Museo Sans 300</vt:lpstr>
      <vt:lpstr>Simplon BP</vt:lpstr>
      <vt:lpstr>Simplon BP Bold</vt:lpstr>
      <vt:lpstr>Simplon BP Regular</vt:lpstr>
      <vt:lpstr>Simplon Oi Headline</vt:lpstr>
      <vt:lpstr>Verdana</vt:lpstr>
      <vt:lpstr>Wingdings</vt:lpstr>
      <vt:lpstr>FBBR0598.TP.130513.PPT</vt:lpstr>
      <vt:lpstr>FBBR0598.TP.130513</vt:lpstr>
      <vt:lpstr>1_Oi Mestre</vt:lpstr>
      <vt:lpstr>2_Oi Mestre</vt:lpstr>
      <vt:lpstr>3_Oi Mestre</vt:lpstr>
      <vt:lpstr>1_Oi Mestre_Laranja</vt:lpstr>
      <vt:lpstr>2_Oi Mestre_Laranja</vt:lpstr>
      <vt:lpstr>3_Oi Mestre_Laranja</vt:lpstr>
      <vt:lpstr>4_Oi Mestre</vt:lpstr>
      <vt:lpstr>4_Oi Mestre_Laranja</vt:lpstr>
      <vt:lpstr>1_FBBR0598.TP.130513</vt:lpstr>
      <vt:lpstr>5_Oi Mestre</vt:lpstr>
      <vt:lpstr>5_Oi Mestre_Laranja</vt:lpstr>
      <vt:lpstr>6_Oi Mestre_Laranja</vt:lpstr>
      <vt:lpstr>Slide do think-cell</vt:lpstr>
      <vt:lpstr>COMITÊ DE GESTÃO </vt:lpstr>
      <vt:lpstr>Apresentação do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Insira o título do projeto em até duas linhas</dc:title>
  <dc:creator>FutureBrand</dc:creator>
  <cp:lastModifiedBy>Vivian Aparecida De Jesus</cp:lastModifiedBy>
  <cp:revision>1152</cp:revision>
  <cp:lastPrinted>2017-06-12T21:33:41Z</cp:lastPrinted>
  <dcterms:created xsi:type="dcterms:W3CDTF">2013-05-14T05:19:21Z</dcterms:created>
  <dcterms:modified xsi:type="dcterms:W3CDTF">2017-12-19T20:43:16Z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0x010100AC82C0AC69D28145B78355A31DAD8B76</vt:lpwstr>
  </property>
</Properties>
</file>